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02_0.xml" ContentType="application/vnd.ms-powerpoint.comments+xml"/>
  <Override PartName="/ppt/media/image6.jpg" ContentType="image/jpeg"/>
  <Override PartName="/ppt/media/image7.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257" r:id="rId6"/>
    <p:sldId id="258" r:id="rId7"/>
    <p:sldId id="259" r:id="rId8"/>
    <p:sldId id="261" r:id="rId9"/>
    <p:sldId id="278" r:id="rId10"/>
    <p:sldId id="263" r:id="rId11"/>
    <p:sldId id="280" r:id="rId12"/>
    <p:sldId id="262" r:id="rId13"/>
    <p:sldId id="265" r:id="rId14"/>
    <p:sldId id="267" r:id="rId15"/>
    <p:sldId id="268" r:id="rId16"/>
    <p:sldId id="269" r:id="rId17"/>
    <p:sldId id="270" r:id="rId18"/>
    <p:sldId id="279" r:id="rId19"/>
    <p:sldId id="275" r:id="rId20"/>
    <p:sldId id="276" r:id="rId21"/>
    <p:sldId id="277"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019606-F0B9-555A-13B1-D13A63CC333D}" name="Sekula, Tina" initials="TS" userId="S::TSekula@jmt.com::9dbe65a7-35cd-4a86-a326-691fe762acbc" providerId="AD"/>
  <p188:author id="{91C65938-56C7-1CAD-4C89-E3047DF40A42}" name="Delozier, Adriene" initials="AD" userId="S::aDelozier@jmt.com::608efc2b-91d4-4471-8eef-b8d0ba5d77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91" autoAdjust="0"/>
    <p:restoredTop sz="86387" autoAdjust="0"/>
  </p:normalViewPr>
  <p:slideViewPr>
    <p:cSldViewPr snapToGrid="0">
      <p:cViewPr varScale="1">
        <p:scale>
          <a:sx n="96" d="100"/>
          <a:sy n="96" d="100"/>
        </p:scale>
        <p:origin x="354" y="9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ickinger, Rhiannon" userId="S::rflickinger@jmt.com::f1240e30-e3c0-45f6-bf08-c262b0b0520c" providerId="AD" clId="Web-{DE15D797-819B-4332-A3F3-B85DC1345B33}"/>
    <pc:docChg chg="modSld">
      <pc:chgData name="Flickinger, Rhiannon" userId="S::rflickinger@jmt.com::f1240e30-e3c0-45f6-bf08-c262b0b0520c" providerId="AD" clId="Web-{DE15D797-819B-4332-A3F3-B85DC1345B33}" dt="2024-04-15T20:07:27.996" v="13" actId="1076"/>
      <pc:docMkLst>
        <pc:docMk/>
      </pc:docMkLst>
      <pc:sldChg chg="modSp">
        <pc:chgData name="Flickinger, Rhiannon" userId="S::rflickinger@jmt.com::f1240e30-e3c0-45f6-bf08-c262b0b0520c" providerId="AD" clId="Web-{DE15D797-819B-4332-A3F3-B85DC1345B33}" dt="2024-04-15T20:07:27.996" v="13" actId="1076"/>
        <pc:sldMkLst>
          <pc:docMk/>
          <pc:sldMk cId="0" sldId="263"/>
        </pc:sldMkLst>
        <pc:picChg chg="mod modCrop">
          <ac:chgData name="Flickinger, Rhiannon" userId="S::rflickinger@jmt.com::f1240e30-e3c0-45f6-bf08-c262b0b0520c" providerId="AD" clId="Web-{DE15D797-819B-4332-A3F3-B85DC1345B33}" dt="2024-04-15T20:06:58.589" v="10"/>
          <ac:picMkLst>
            <pc:docMk/>
            <pc:sldMk cId="0" sldId="263"/>
            <ac:picMk id="17" creationId="{52DFDB59-7CCC-1E1D-ACD7-9A988895033E}"/>
          </ac:picMkLst>
        </pc:picChg>
        <pc:picChg chg="mod modCrop">
          <ac:chgData name="Flickinger, Rhiannon" userId="S::rflickinger@jmt.com::f1240e30-e3c0-45f6-bf08-c262b0b0520c" providerId="AD" clId="Web-{DE15D797-819B-4332-A3F3-B85DC1345B33}" dt="2024-04-15T20:07:27.996" v="13" actId="1076"/>
          <ac:picMkLst>
            <pc:docMk/>
            <pc:sldMk cId="0" sldId="263"/>
            <ac:picMk id="1029" creationId="{1490B420-7E2B-97CC-E88A-D46B5CD9CB88}"/>
          </ac:picMkLst>
        </pc:picChg>
      </pc:sldChg>
    </pc:docChg>
  </pc:docChgLst>
  <pc:docChgLst>
    <pc:chgData name="Delozier, Adriene" userId="608efc2b-91d4-4471-8eef-b8d0ba5d779f" providerId="ADAL" clId="{FC68401B-1D7A-47C5-9319-91320F0013DF}"/>
    <pc:docChg chg="modSld">
      <pc:chgData name="Delozier, Adriene" userId="608efc2b-91d4-4471-8eef-b8d0ba5d779f" providerId="ADAL" clId="{FC68401B-1D7A-47C5-9319-91320F0013DF}" dt="2024-04-17T13:44:27.086" v="10" actId="20577"/>
      <pc:docMkLst>
        <pc:docMk/>
      </pc:docMkLst>
      <pc:sldChg chg="modSp mod">
        <pc:chgData name="Delozier, Adriene" userId="608efc2b-91d4-4471-8eef-b8d0ba5d779f" providerId="ADAL" clId="{FC68401B-1D7A-47C5-9319-91320F0013DF}" dt="2024-04-17T13:44:27.086" v="10" actId="20577"/>
        <pc:sldMkLst>
          <pc:docMk/>
          <pc:sldMk cId="0" sldId="262"/>
        </pc:sldMkLst>
        <pc:graphicFrameChg chg="modGraphic">
          <ac:chgData name="Delozier, Adriene" userId="608efc2b-91d4-4471-8eef-b8d0ba5d779f" providerId="ADAL" clId="{FC68401B-1D7A-47C5-9319-91320F0013DF}" dt="2024-04-17T13:44:27.086" v="10" actId="20577"/>
          <ac:graphicFrameMkLst>
            <pc:docMk/>
            <pc:sldMk cId="0" sldId="262"/>
            <ac:graphicFrameMk id="9" creationId="{00000000-0000-0000-0000-000000000000}"/>
          </ac:graphicFrameMkLst>
        </pc:graphicFrameChg>
      </pc:sldChg>
    </pc:docChg>
  </pc:docChgLst>
  <pc:docChgLst>
    <pc:chgData name="Sekula, Tina" userId="9dbe65a7-35cd-4a86-a326-691fe762acbc" providerId="ADAL" clId="{36F749E9-3900-4BE8-92F8-684A7030E9FC}"/>
    <pc:docChg chg="modSld">
      <pc:chgData name="Sekula, Tina" userId="9dbe65a7-35cd-4a86-a326-691fe762acbc" providerId="ADAL" clId="{36F749E9-3900-4BE8-92F8-684A7030E9FC}" dt="2024-04-25T01:24:02.774" v="4" actId="108"/>
      <pc:docMkLst>
        <pc:docMk/>
      </pc:docMkLst>
      <pc:sldChg chg="modSp mod">
        <pc:chgData name="Sekula, Tina" userId="9dbe65a7-35cd-4a86-a326-691fe762acbc" providerId="ADAL" clId="{36F749E9-3900-4BE8-92F8-684A7030E9FC}" dt="2024-04-25T01:21:31.012" v="0" actId="20577"/>
        <pc:sldMkLst>
          <pc:docMk/>
          <pc:sldMk cId="0" sldId="258"/>
        </pc:sldMkLst>
        <pc:spChg chg="mod">
          <ac:chgData name="Sekula, Tina" userId="9dbe65a7-35cd-4a86-a326-691fe762acbc" providerId="ADAL" clId="{36F749E9-3900-4BE8-92F8-684A7030E9FC}" dt="2024-04-25T01:21:31.012" v="0" actId="20577"/>
          <ac:spMkLst>
            <pc:docMk/>
            <pc:sldMk cId="0" sldId="258"/>
            <ac:spMk id="2" creationId="{00000000-0000-0000-0000-000000000000}"/>
          </ac:spMkLst>
        </pc:spChg>
      </pc:sldChg>
      <pc:sldChg chg="modSp mod">
        <pc:chgData name="Sekula, Tina" userId="9dbe65a7-35cd-4a86-a326-691fe762acbc" providerId="ADAL" clId="{36F749E9-3900-4BE8-92F8-684A7030E9FC}" dt="2024-04-25T01:24:02.774" v="4" actId="108"/>
        <pc:sldMkLst>
          <pc:docMk/>
          <pc:sldMk cId="4045208090" sldId="279"/>
        </pc:sldMkLst>
        <pc:spChg chg="mod">
          <ac:chgData name="Sekula, Tina" userId="9dbe65a7-35cd-4a86-a326-691fe762acbc" providerId="ADAL" clId="{36F749E9-3900-4BE8-92F8-684A7030E9FC}" dt="2024-04-25T01:24:02.774" v="4" actId="108"/>
          <ac:spMkLst>
            <pc:docMk/>
            <pc:sldMk cId="4045208090" sldId="279"/>
            <ac:spMk id="9" creationId="{00000000-0000-0000-0000-000000000000}"/>
          </ac:spMkLst>
        </pc:spChg>
      </pc:sldChg>
    </pc:docChg>
  </pc:docChgLst>
  <pc:docChgLst>
    <pc:chgData name="Delozier, Adriene" userId="S::adelozier@jmt.com::608efc2b-91d4-4471-8eef-b8d0ba5d779f" providerId="AD" clId="Web-{70E03F50-4D20-9ED9-B47E-278E784E7732}"/>
    <pc:docChg chg="modSld">
      <pc:chgData name="Delozier, Adriene" userId="S::adelozier@jmt.com::608efc2b-91d4-4471-8eef-b8d0ba5d779f" providerId="AD" clId="Web-{70E03F50-4D20-9ED9-B47E-278E784E7732}" dt="2024-04-17T16:44:00.045" v="15"/>
      <pc:docMkLst>
        <pc:docMk/>
      </pc:docMkLst>
      <pc:sldChg chg="modSp">
        <pc:chgData name="Delozier, Adriene" userId="S::adelozier@jmt.com::608efc2b-91d4-4471-8eef-b8d0ba5d779f" providerId="AD" clId="Web-{70E03F50-4D20-9ED9-B47E-278E784E7732}" dt="2024-04-17T16:44:00.045" v="15"/>
        <pc:sldMkLst>
          <pc:docMk/>
          <pc:sldMk cId="0" sldId="262"/>
        </pc:sldMkLst>
        <pc:graphicFrameChg chg="mod modGraphic">
          <ac:chgData name="Delozier, Adriene" userId="S::adelozier@jmt.com::608efc2b-91d4-4471-8eef-b8d0ba5d779f" providerId="AD" clId="Web-{70E03F50-4D20-9ED9-B47E-278E784E7732}" dt="2024-04-17T16:44:00.045" v="15"/>
          <ac:graphicFrameMkLst>
            <pc:docMk/>
            <pc:sldMk cId="0" sldId="262"/>
            <ac:graphicFrameMk id="9" creationId="{00000000-0000-0000-0000-000000000000}"/>
          </ac:graphicFrameMkLst>
        </pc:graphicFrameChg>
      </pc:sldChg>
    </pc:docChg>
  </pc:docChgLst>
  <pc:docChgLst>
    <pc:chgData name="Delozier, Adriene" userId="608efc2b-91d4-4471-8eef-b8d0ba5d779f" providerId="ADAL" clId="{E0166150-9E20-4EFC-BBF4-AC4D1C3681E6}"/>
    <pc:docChg chg="undo custSel addSld delSld modSld">
      <pc:chgData name="Delozier, Adriene" userId="608efc2b-91d4-4471-8eef-b8d0ba5d779f" providerId="ADAL" clId="{E0166150-9E20-4EFC-BBF4-AC4D1C3681E6}" dt="2024-04-15T17:22:55.637" v="360" actId="20577"/>
      <pc:docMkLst>
        <pc:docMk/>
      </pc:docMkLst>
      <pc:sldChg chg="modSp mod">
        <pc:chgData name="Delozier, Adriene" userId="608efc2b-91d4-4471-8eef-b8d0ba5d779f" providerId="ADAL" clId="{E0166150-9E20-4EFC-BBF4-AC4D1C3681E6}" dt="2024-04-15T16:20:56.515" v="0" actId="20577"/>
        <pc:sldMkLst>
          <pc:docMk/>
          <pc:sldMk cId="0" sldId="258"/>
        </pc:sldMkLst>
        <pc:spChg chg="mod">
          <ac:chgData name="Delozier, Adriene" userId="608efc2b-91d4-4471-8eef-b8d0ba5d779f" providerId="ADAL" clId="{E0166150-9E20-4EFC-BBF4-AC4D1C3681E6}" dt="2024-04-15T16:20:56.515" v="0" actId="20577"/>
          <ac:spMkLst>
            <pc:docMk/>
            <pc:sldMk cId="0" sldId="258"/>
            <ac:spMk id="2" creationId="{00000000-0000-0000-0000-000000000000}"/>
          </ac:spMkLst>
        </pc:spChg>
      </pc:sldChg>
      <pc:sldChg chg="modSp mod">
        <pc:chgData name="Delozier, Adriene" userId="608efc2b-91d4-4471-8eef-b8d0ba5d779f" providerId="ADAL" clId="{E0166150-9E20-4EFC-BBF4-AC4D1C3681E6}" dt="2024-04-15T16:35:11.181" v="85" actId="20577"/>
        <pc:sldMkLst>
          <pc:docMk/>
          <pc:sldMk cId="0" sldId="262"/>
        </pc:sldMkLst>
        <pc:graphicFrameChg chg="modGraphic">
          <ac:chgData name="Delozier, Adriene" userId="608efc2b-91d4-4471-8eef-b8d0ba5d779f" providerId="ADAL" clId="{E0166150-9E20-4EFC-BBF4-AC4D1C3681E6}" dt="2024-04-15T16:35:11.181" v="85" actId="20577"/>
          <ac:graphicFrameMkLst>
            <pc:docMk/>
            <pc:sldMk cId="0" sldId="262"/>
            <ac:graphicFrameMk id="9" creationId="{00000000-0000-0000-0000-000000000000}"/>
          </ac:graphicFrameMkLst>
        </pc:graphicFrameChg>
      </pc:sldChg>
      <pc:sldChg chg="delSp modSp mod">
        <pc:chgData name="Delozier, Adriene" userId="608efc2b-91d4-4471-8eef-b8d0ba5d779f" providerId="ADAL" clId="{E0166150-9E20-4EFC-BBF4-AC4D1C3681E6}" dt="2024-04-15T16:36:45.745" v="87" actId="14100"/>
        <pc:sldMkLst>
          <pc:docMk/>
          <pc:sldMk cId="0" sldId="265"/>
        </pc:sldMkLst>
        <pc:spChg chg="mod">
          <ac:chgData name="Delozier, Adriene" userId="608efc2b-91d4-4471-8eef-b8d0ba5d779f" providerId="ADAL" clId="{E0166150-9E20-4EFC-BBF4-AC4D1C3681E6}" dt="2024-04-15T16:36:45.745" v="87" actId="14100"/>
          <ac:spMkLst>
            <pc:docMk/>
            <pc:sldMk cId="0" sldId="265"/>
            <ac:spMk id="22" creationId="{27AFCFCB-4B9D-8975-B40D-A821D100CC78}"/>
          </ac:spMkLst>
        </pc:spChg>
        <pc:picChg chg="del">
          <ac:chgData name="Delozier, Adriene" userId="608efc2b-91d4-4471-8eef-b8d0ba5d779f" providerId="ADAL" clId="{E0166150-9E20-4EFC-BBF4-AC4D1C3681E6}" dt="2024-04-15T16:36:37.296" v="86" actId="478"/>
          <ac:picMkLst>
            <pc:docMk/>
            <pc:sldMk cId="0" sldId="265"/>
            <ac:picMk id="23" creationId="{A66B93A3-A0F8-7D97-D544-B1C9FF5CDB82}"/>
          </ac:picMkLst>
        </pc:picChg>
      </pc:sldChg>
      <pc:sldChg chg="modSp mod">
        <pc:chgData name="Delozier, Adriene" userId="608efc2b-91d4-4471-8eef-b8d0ba5d779f" providerId="ADAL" clId="{E0166150-9E20-4EFC-BBF4-AC4D1C3681E6}" dt="2024-04-15T16:45:51.783" v="136" actId="20577"/>
        <pc:sldMkLst>
          <pc:docMk/>
          <pc:sldMk cId="0" sldId="269"/>
        </pc:sldMkLst>
        <pc:spChg chg="mod">
          <ac:chgData name="Delozier, Adriene" userId="608efc2b-91d4-4471-8eef-b8d0ba5d779f" providerId="ADAL" clId="{E0166150-9E20-4EFC-BBF4-AC4D1C3681E6}" dt="2024-04-15T16:45:51.783" v="136" actId="20577"/>
          <ac:spMkLst>
            <pc:docMk/>
            <pc:sldMk cId="0" sldId="269"/>
            <ac:spMk id="2" creationId="{00000000-0000-0000-0000-000000000000}"/>
          </ac:spMkLst>
        </pc:spChg>
        <pc:grpChg chg="mod">
          <ac:chgData name="Delozier, Adriene" userId="608efc2b-91d4-4471-8eef-b8d0ba5d779f" providerId="ADAL" clId="{E0166150-9E20-4EFC-BBF4-AC4D1C3681E6}" dt="2024-04-15T16:42:27.781" v="88" actId="1076"/>
          <ac:grpSpMkLst>
            <pc:docMk/>
            <pc:sldMk cId="0" sldId="269"/>
            <ac:grpSpMk id="9" creationId="{00000000-0000-0000-0000-000000000000}"/>
          </ac:grpSpMkLst>
        </pc:grpChg>
      </pc:sldChg>
      <pc:sldChg chg="modSp mod">
        <pc:chgData name="Delozier, Adriene" userId="608efc2b-91d4-4471-8eef-b8d0ba5d779f" providerId="ADAL" clId="{E0166150-9E20-4EFC-BBF4-AC4D1C3681E6}" dt="2024-04-15T16:57:46.422" v="160" actId="20577"/>
        <pc:sldMkLst>
          <pc:docMk/>
          <pc:sldMk cId="0" sldId="270"/>
        </pc:sldMkLst>
        <pc:spChg chg="mod">
          <ac:chgData name="Delozier, Adriene" userId="608efc2b-91d4-4471-8eef-b8d0ba5d779f" providerId="ADAL" clId="{E0166150-9E20-4EFC-BBF4-AC4D1C3681E6}" dt="2024-04-15T16:57:46.422" v="160" actId="20577"/>
          <ac:spMkLst>
            <pc:docMk/>
            <pc:sldMk cId="0" sldId="270"/>
            <ac:spMk id="2" creationId="{00000000-0000-0000-0000-000000000000}"/>
          </ac:spMkLst>
        </pc:spChg>
        <pc:spChg chg="mod">
          <ac:chgData name="Delozier, Adriene" userId="608efc2b-91d4-4471-8eef-b8d0ba5d779f" providerId="ADAL" clId="{E0166150-9E20-4EFC-BBF4-AC4D1C3681E6}" dt="2024-04-15T16:43:04.687" v="103" actId="20577"/>
          <ac:spMkLst>
            <pc:docMk/>
            <pc:sldMk cId="0" sldId="270"/>
            <ac:spMk id="12" creationId="{00000000-0000-0000-0000-000000000000}"/>
          </ac:spMkLst>
        </pc:spChg>
      </pc:sldChg>
      <pc:sldChg chg="del">
        <pc:chgData name="Delozier, Adriene" userId="608efc2b-91d4-4471-8eef-b8d0ba5d779f" providerId="ADAL" clId="{E0166150-9E20-4EFC-BBF4-AC4D1C3681E6}" dt="2024-04-15T16:43:42.899" v="104" actId="2696"/>
        <pc:sldMkLst>
          <pc:docMk/>
          <pc:sldMk cId="0" sldId="272"/>
        </pc:sldMkLst>
      </pc:sldChg>
      <pc:sldChg chg="addSp modSp mod">
        <pc:chgData name="Delozier, Adriene" userId="608efc2b-91d4-4471-8eef-b8d0ba5d779f" providerId="ADAL" clId="{E0166150-9E20-4EFC-BBF4-AC4D1C3681E6}" dt="2024-04-15T17:22:55.637" v="360" actId="20577"/>
        <pc:sldMkLst>
          <pc:docMk/>
          <pc:sldMk cId="0" sldId="275"/>
        </pc:sldMkLst>
        <pc:spChg chg="mod">
          <ac:chgData name="Delozier, Adriene" userId="608efc2b-91d4-4471-8eef-b8d0ba5d779f" providerId="ADAL" clId="{E0166150-9E20-4EFC-BBF4-AC4D1C3681E6}" dt="2024-04-15T17:22:55.637" v="360" actId="20577"/>
          <ac:spMkLst>
            <pc:docMk/>
            <pc:sldMk cId="0" sldId="275"/>
            <ac:spMk id="18" creationId="{00000000-0000-0000-0000-000000000000}"/>
          </ac:spMkLst>
        </pc:spChg>
        <pc:spChg chg="mod">
          <ac:chgData name="Delozier, Adriene" userId="608efc2b-91d4-4471-8eef-b8d0ba5d779f" providerId="ADAL" clId="{E0166150-9E20-4EFC-BBF4-AC4D1C3681E6}" dt="2024-04-15T17:14:43.477" v="350" actId="21"/>
          <ac:spMkLst>
            <pc:docMk/>
            <pc:sldMk cId="0" sldId="275"/>
            <ac:spMk id="19" creationId="{00000000-0000-0000-0000-000000000000}"/>
          </ac:spMkLst>
        </pc:spChg>
        <pc:spChg chg="add mod">
          <ac:chgData name="Delozier, Adriene" userId="608efc2b-91d4-4471-8eef-b8d0ba5d779f" providerId="ADAL" clId="{E0166150-9E20-4EFC-BBF4-AC4D1C3681E6}" dt="2024-04-15T17:15:28.886" v="357" actId="1076"/>
          <ac:spMkLst>
            <pc:docMk/>
            <pc:sldMk cId="0" sldId="275"/>
            <ac:spMk id="22" creationId="{452BFD37-AC7B-E998-A2BB-A87D9CBE5588}"/>
          </ac:spMkLst>
        </pc:spChg>
        <pc:grpChg chg="mod">
          <ac:chgData name="Delozier, Adriene" userId="608efc2b-91d4-4471-8eef-b8d0ba5d779f" providerId="ADAL" clId="{E0166150-9E20-4EFC-BBF4-AC4D1C3681E6}" dt="2024-04-15T17:14:31.715" v="349" actId="14100"/>
          <ac:grpSpMkLst>
            <pc:docMk/>
            <pc:sldMk cId="0" sldId="275"/>
            <ac:grpSpMk id="2" creationId="{00000000-0000-0000-0000-000000000000}"/>
          </ac:grpSpMkLst>
        </pc:grpChg>
      </pc:sldChg>
      <pc:sldChg chg="modSp mod">
        <pc:chgData name="Delozier, Adriene" userId="608efc2b-91d4-4471-8eef-b8d0ba5d779f" providerId="ADAL" clId="{E0166150-9E20-4EFC-BBF4-AC4D1C3681E6}" dt="2024-04-15T17:00:41.304" v="347" actId="20577"/>
        <pc:sldMkLst>
          <pc:docMk/>
          <pc:sldMk cId="4045208090" sldId="279"/>
        </pc:sldMkLst>
        <pc:spChg chg="mod">
          <ac:chgData name="Delozier, Adriene" userId="608efc2b-91d4-4471-8eef-b8d0ba5d779f" providerId="ADAL" clId="{E0166150-9E20-4EFC-BBF4-AC4D1C3681E6}" dt="2024-04-15T16:57:59.657" v="180" actId="20577"/>
          <ac:spMkLst>
            <pc:docMk/>
            <pc:sldMk cId="4045208090" sldId="279"/>
            <ac:spMk id="2" creationId="{00000000-0000-0000-0000-000000000000}"/>
          </ac:spMkLst>
        </pc:spChg>
        <pc:spChg chg="mod">
          <ac:chgData name="Delozier, Adriene" userId="608efc2b-91d4-4471-8eef-b8d0ba5d779f" providerId="ADAL" clId="{E0166150-9E20-4EFC-BBF4-AC4D1C3681E6}" dt="2024-04-15T17:00:41.304" v="347" actId="20577"/>
          <ac:spMkLst>
            <pc:docMk/>
            <pc:sldMk cId="4045208090" sldId="279"/>
            <ac:spMk id="9" creationId="{00000000-0000-0000-0000-000000000000}"/>
          </ac:spMkLst>
        </pc:spChg>
      </pc:sldChg>
      <pc:sldChg chg="delSp modSp add mod">
        <pc:chgData name="Delozier, Adriene" userId="608efc2b-91d4-4471-8eef-b8d0ba5d779f" providerId="ADAL" clId="{E0166150-9E20-4EFC-BBF4-AC4D1C3681E6}" dt="2024-04-15T16:32:34.284" v="57" actId="13926"/>
        <pc:sldMkLst>
          <pc:docMk/>
          <pc:sldMk cId="2500849306" sldId="280"/>
        </pc:sldMkLst>
        <pc:spChg chg="mod">
          <ac:chgData name="Delozier, Adriene" userId="608efc2b-91d4-4471-8eef-b8d0ba5d779f" providerId="ADAL" clId="{E0166150-9E20-4EFC-BBF4-AC4D1C3681E6}" dt="2024-04-15T16:21:55.516" v="27" actId="14100"/>
          <ac:spMkLst>
            <pc:docMk/>
            <pc:sldMk cId="2500849306" sldId="280"/>
            <ac:spMk id="2" creationId="{00000000-0000-0000-0000-000000000000}"/>
          </ac:spMkLst>
        </pc:spChg>
        <pc:spChg chg="mod">
          <ac:chgData name="Delozier, Adriene" userId="608efc2b-91d4-4471-8eef-b8d0ba5d779f" providerId="ADAL" clId="{E0166150-9E20-4EFC-BBF4-AC4D1C3681E6}" dt="2024-04-15T16:32:34.284" v="57" actId="13926"/>
          <ac:spMkLst>
            <pc:docMk/>
            <pc:sldMk cId="2500849306" sldId="280"/>
            <ac:spMk id="13" creationId="{8046AFE5-33E8-AA2D-3015-F09CD088FF59}"/>
          </ac:spMkLst>
        </pc:spChg>
        <pc:spChg chg="del mod">
          <ac:chgData name="Delozier, Adriene" userId="608efc2b-91d4-4471-8eef-b8d0ba5d779f" providerId="ADAL" clId="{E0166150-9E20-4EFC-BBF4-AC4D1C3681E6}" dt="2024-04-15T16:32:21.725" v="54" actId="478"/>
          <ac:spMkLst>
            <pc:docMk/>
            <pc:sldMk cId="2500849306" sldId="280"/>
            <ac:spMk id="14" creationId="{6C35C140-F6C5-933F-3E3D-89F4C6DBC6FC}"/>
          </ac:spMkLst>
        </pc:spChg>
        <pc:picChg chg="del">
          <ac:chgData name="Delozier, Adriene" userId="608efc2b-91d4-4471-8eef-b8d0ba5d779f" providerId="ADAL" clId="{E0166150-9E20-4EFC-BBF4-AC4D1C3681E6}" dt="2024-04-15T16:32:10.182" v="52" actId="478"/>
          <ac:picMkLst>
            <pc:docMk/>
            <pc:sldMk cId="2500849306" sldId="280"/>
            <ac:picMk id="1029" creationId="{1490B420-7E2B-97CC-E88A-D46B5CD9CB88}"/>
          </ac:picMkLst>
        </pc:picChg>
      </pc:sldChg>
    </pc:docChg>
  </pc:docChgLst>
  <pc:docChgLst>
    <pc:chgData name="Knaster, Andy" userId="4313b955-6e8a-4100-8f74-5b2e578ca06f" providerId="ADAL" clId="{7A5939E8-D693-4D96-8234-399EF5772598}"/>
    <pc:docChg chg="modSld">
      <pc:chgData name="Knaster, Andy" userId="4313b955-6e8a-4100-8f74-5b2e578ca06f" providerId="ADAL" clId="{7A5939E8-D693-4D96-8234-399EF5772598}" dt="2024-04-17T21:55:40.061" v="255" actId="14100"/>
      <pc:docMkLst>
        <pc:docMk/>
      </pc:docMkLst>
      <pc:sldChg chg="addSp modSp mod">
        <pc:chgData name="Knaster, Andy" userId="4313b955-6e8a-4100-8f74-5b2e578ca06f" providerId="ADAL" clId="{7A5939E8-D693-4D96-8234-399EF5772598}" dt="2024-04-17T21:55:40.061" v="255" actId="14100"/>
        <pc:sldMkLst>
          <pc:docMk/>
          <pc:sldMk cId="0" sldId="256"/>
        </pc:sldMkLst>
        <pc:spChg chg="add mod">
          <ac:chgData name="Knaster, Andy" userId="4313b955-6e8a-4100-8f74-5b2e578ca06f" providerId="ADAL" clId="{7A5939E8-D693-4D96-8234-399EF5772598}" dt="2024-04-17T21:55:40.061" v="255" actId="14100"/>
          <ac:spMkLst>
            <pc:docMk/>
            <pc:sldMk cId="0" sldId="256"/>
            <ac:spMk id="3" creationId="{A8501420-924F-1634-ED9F-1CAE70237F7C}"/>
          </ac:spMkLst>
        </pc:spChg>
        <pc:picChg chg="mod">
          <ac:chgData name="Knaster, Andy" userId="4313b955-6e8a-4100-8f74-5b2e578ca06f" providerId="ADAL" clId="{7A5939E8-D693-4D96-8234-399EF5772598}" dt="2024-04-16T17:24:13.614" v="0" actId="962"/>
          <ac:picMkLst>
            <pc:docMk/>
            <pc:sldMk cId="0" sldId="256"/>
            <ac:picMk id="9" creationId="{52D0E04D-07E0-C713-BC95-4C01CF92BDE9}"/>
          </ac:picMkLst>
        </pc:picChg>
        <pc:picChg chg="mod">
          <ac:chgData name="Knaster, Andy" userId="4313b955-6e8a-4100-8f74-5b2e578ca06f" providerId="ADAL" clId="{7A5939E8-D693-4D96-8234-399EF5772598}" dt="2024-04-17T21:37:55.559" v="3" actId="962"/>
          <ac:picMkLst>
            <pc:docMk/>
            <pc:sldMk cId="0" sldId="256"/>
            <ac:picMk id="12" creationId="{558B90DB-95D9-E7AF-C64A-D7967A35D67E}"/>
          </ac:picMkLst>
        </pc:picChg>
      </pc:sldChg>
      <pc:sldChg chg="modSp mod">
        <pc:chgData name="Knaster, Andy" userId="4313b955-6e8a-4100-8f74-5b2e578ca06f" providerId="ADAL" clId="{7A5939E8-D693-4D96-8234-399EF5772598}" dt="2024-04-16T17:24:26.186" v="2" actId="962"/>
        <pc:sldMkLst>
          <pc:docMk/>
          <pc:sldMk cId="0" sldId="257"/>
        </pc:sldMkLst>
        <pc:grpChg chg="mod">
          <ac:chgData name="Knaster, Andy" userId="4313b955-6e8a-4100-8f74-5b2e578ca06f" providerId="ADAL" clId="{7A5939E8-D693-4D96-8234-399EF5772598}" dt="2024-04-16T17:24:20.716" v="1" actId="962"/>
          <ac:grpSpMkLst>
            <pc:docMk/>
            <pc:sldMk cId="0" sldId="257"/>
            <ac:grpSpMk id="5" creationId="{00000000-0000-0000-0000-000000000000}"/>
          </ac:grpSpMkLst>
        </pc:grpChg>
        <pc:picChg chg="mod">
          <ac:chgData name="Knaster, Andy" userId="4313b955-6e8a-4100-8f74-5b2e578ca06f" providerId="ADAL" clId="{7A5939E8-D693-4D96-8234-399EF5772598}" dt="2024-04-16T17:24:26.186" v="2" actId="962"/>
          <ac:picMkLst>
            <pc:docMk/>
            <pc:sldMk cId="0" sldId="257"/>
            <ac:picMk id="11" creationId="{6C09F4C4-0D76-7B47-3D3F-2FC0FECFBA53}"/>
          </ac:picMkLst>
        </pc:picChg>
      </pc:sldChg>
      <pc:sldChg chg="modSp mod">
        <pc:chgData name="Knaster, Andy" userId="4313b955-6e8a-4100-8f74-5b2e578ca06f" providerId="ADAL" clId="{7A5939E8-D693-4D96-8234-399EF5772598}" dt="2024-04-17T21:38:22.786" v="5" actId="962"/>
        <pc:sldMkLst>
          <pc:docMk/>
          <pc:sldMk cId="0" sldId="258"/>
        </pc:sldMkLst>
        <pc:grpChg chg="mod">
          <ac:chgData name="Knaster, Andy" userId="4313b955-6e8a-4100-8f74-5b2e578ca06f" providerId="ADAL" clId="{7A5939E8-D693-4D96-8234-399EF5772598}" dt="2024-04-17T21:38:00.910" v="4" actId="962"/>
          <ac:grpSpMkLst>
            <pc:docMk/>
            <pc:sldMk cId="0" sldId="258"/>
            <ac:grpSpMk id="5" creationId="{00000000-0000-0000-0000-000000000000}"/>
          </ac:grpSpMkLst>
        </pc:grpChg>
        <pc:picChg chg="mod">
          <ac:chgData name="Knaster, Andy" userId="4313b955-6e8a-4100-8f74-5b2e578ca06f" providerId="ADAL" clId="{7A5939E8-D693-4D96-8234-399EF5772598}" dt="2024-04-17T21:38:22.786" v="5" actId="962"/>
          <ac:picMkLst>
            <pc:docMk/>
            <pc:sldMk cId="0" sldId="258"/>
            <ac:picMk id="11" creationId="{79F7C2F0-B753-2847-055B-DF21E032301C}"/>
          </ac:picMkLst>
        </pc:picChg>
      </pc:sldChg>
      <pc:sldChg chg="modSp mod">
        <pc:chgData name="Knaster, Andy" userId="4313b955-6e8a-4100-8f74-5b2e578ca06f" providerId="ADAL" clId="{7A5939E8-D693-4D96-8234-399EF5772598}" dt="2024-04-17T21:38:33.824" v="7" actId="962"/>
        <pc:sldMkLst>
          <pc:docMk/>
          <pc:sldMk cId="0" sldId="259"/>
        </pc:sldMkLst>
        <pc:grpChg chg="mod">
          <ac:chgData name="Knaster, Andy" userId="4313b955-6e8a-4100-8f74-5b2e578ca06f" providerId="ADAL" clId="{7A5939E8-D693-4D96-8234-399EF5772598}" dt="2024-04-17T21:38:29.100" v="6" actId="962"/>
          <ac:grpSpMkLst>
            <pc:docMk/>
            <pc:sldMk cId="0" sldId="259"/>
            <ac:grpSpMk id="5" creationId="{00000000-0000-0000-0000-000000000000}"/>
          </ac:grpSpMkLst>
        </pc:grpChg>
        <pc:picChg chg="mod">
          <ac:chgData name="Knaster, Andy" userId="4313b955-6e8a-4100-8f74-5b2e578ca06f" providerId="ADAL" clId="{7A5939E8-D693-4D96-8234-399EF5772598}" dt="2024-04-17T21:38:33.824" v="7" actId="962"/>
          <ac:picMkLst>
            <pc:docMk/>
            <pc:sldMk cId="0" sldId="259"/>
            <ac:picMk id="11" creationId="{C3D15EE5-410F-FC25-CB2E-A41293BBDFB3}"/>
          </ac:picMkLst>
        </pc:picChg>
      </pc:sldChg>
      <pc:sldChg chg="modSp mod">
        <pc:chgData name="Knaster, Andy" userId="4313b955-6e8a-4100-8f74-5b2e578ca06f" providerId="ADAL" clId="{7A5939E8-D693-4D96-8234-399EF5772598}" dt="2024-04-17T21:38:47.405" v="9" actId="962"/>
        <pc:sldMkLst>
          <pc:docMk/>
          <pc:sldMk cId="0" sldId="261"/>
        </pc:sldMkLst>
        <pc:grpChg chg="mod">
          <ac:chgData name="Knaster, Andy" userId="4313b955-6e8a-4100-8f74-5b2e578ca06f" providerId="ADAL" clId="{7A5939E8-D693-4D96-8234-399EF5772598}" dt="2024-04-17T21:38:41.823" v="8" actId="962"/>
          <ac:grpSpMkLst>
            <pc:docMk/>
            <pc:sldMk cId="0" sldId="261"/>
            <ac:grpSpMk id="4" creationId="{00000000-0000-0000-0000-000000000000}"/>
          </ac:grpSpMkLst>
        </pc:grpChg>
        <pc:picChg chg="mod">
          <ac:chgData name="Knaster, Andy" userId="4313b955-6e8a-4100-8f74-5b2e578ca06f" providerId="ADAL" clId="{7A5939E8-D693-4D96-8234-399EF5772598}" dt="2024-04-17T21:38:47.405" v="9" actId="962"/>
          <ac:picMkLst>
            <pc:docMk/>
            <pc:sldMk cId="0" sldId="261"/>
            <ac:picMk id="11" creationId="{5FA953A3-D7BB-3B54-95A3-9AEA08B29E1E}"/>
          </ac:picMkLst>
        </pc:picChg>
      </pc:sldChg>
      <pc:sldChg chg="modSp mod">
        <pc:chgData name="Knaster, Andy" userId="4313b955-6e8a-4100-8f74-5b2e578ca06f" providerId="ADAL" clId="{7A5939E8-D693-4D96-8234-399EF5772598}" dt="2024-04-17T21:40:10.498" v="18" actId="962"/>
        <pc:sldMkLst>
          <pc:docMk/>
          <pc:sldMk cId="0" sldId="262"/>
        </pc:sldMkLst>
        <pc:grpChg chg="mod">
          <ac:chgData name="Knaster, Andy" userId="4313b955-6e8a-4100-8f74-5b2e578ca06f" providerId="ADAL" clId="{7A5939E8-D693-4D96-8234-399EF5772598}" dt="2024-04-17T21:40:05.076" v="17" actId="962"/>
          <ac:grpSpMkLst>
            <pc:docMk/>
            <pc:sldMk cId="0" sldId="262"/>
            <ac:grpSpMk id="4" creationId="{00000000-0000-0000-0000-000000000000}"/>
          </ac:grpSpMkLst>
        </pc:grpChg>
        <pc:picChg chg="mod">
          <ac:chgData name="Knaster, Andy" userId="4313b955-6e8a-4100-8f74-5b2e578ca06f" providerId="ADAL" clId="{7A5939E8-D693-4D96-8234-399EF5772598}" dt="2024-04-17T21:40:10.498" v="18" actId="962"/>
          <ac:picMkLst>
            <pc:docMk/>
            <pc:sldMk cId="0" sldId="262"/>
            <ac:picMk id="12" creationId="{302736DC-9AE8-CC6A-E3D8-EE285DBA4577}"/>
          </ac:picMkLst>
        </pc:picChg>
      </pc:sldChg>
      <pc:sldChg chg="modSp mod">
        <pc:chgData name="Knaster, Andy" userId="4313b955-6e8a-4100-8f74-5b2e578ca06f" providerId="ADAL" clId="{7A5939E8-D693-4D96-8234-399EF5772598}" dt="2024-04-17T21:39:18.948" v="13" actId="962"/>
        <pc:sldMkLst>
          <pc:docMk/>
          <pc:sldMk cId="0" sldId="263"/>
        </pc:sldMkLst>
        <pc:grpChg chg="mod">
          <ac:chgData name="Knaster, Andy" userId="4313b955-6e8a-4100-8f74-5b2e578ca06f" providerId="ADAL" clId="{7A5939E8-D693-4D96-8234-399EF5772598}" dt="2024-04-17T21:39:05.085" v="12" actId="962"/>
          <ac:grpSpMkLst>
            <pc:docMk/>
            <pc:sldMk cId="0" sldId="263"/>
            <ac:grpSpMk id="4" creationId="{00000000-0000-0000-0000-000000000000}"/>
          </ac:grpSpMkLst>
        </pc:grpChg>
        <pc:picChg chg="mod">
          <ac:chgData name="Knaster, Andy" userId="4313b955-6e8a-4100-8f74-5b2e578ca06f" providerId="ADAL" clId="{7A5939E8-D693-4D96-8234-399EF5772598}" dt="2024-04-17T21:39:18.948" v="13" actId="962"/>
          <ac:picMkLst>
            <pc:docMk/>
            <pc:sldMk cId="0" sldId="263"/>
            <ac:picMk id="11" creationId="{2EA69F65-5F9C-8723-0427-76E8411C7B8B}"/>
          </ac:picMkLst>
        </pc:picChg>
      </pc:sldChg>
      <pc:sldChg chg="modSp mod">
        <pc:chgData name="Knaster, Andy" userId="4313b955-6e8a-4100-8f74-5b2e578ca06f" providerId="ADAL" clId="{7A5939E8-D693-4D96-8234-399EF5772598}" dt="2024-04-17T21:40:20.143" v="20" actId="962"/>
        <pc:sldMkLst>
          <pc:docMk/>
          <pc:sldMk cId="0" sldId="265"/>
        </pc:sldMkLst>
        <pc:grpChg chg="mod">
          <ac:chgData name="Knaster, Andy" userId="4313b955-6e8a-4100-8f74-5b2e578ca06f" providerId="ADAL" clId="{7A5939E8-D693-4D96-8234-399EF5772598}" dt="2024-04-17T21:40:14.856" v="19" actId="962"/>
          <ac:grpSpMkLst>
            <pc:docMk/>
            <pc:sldMk cId="0" sldId="265"/>
            <ac:grpSpMk id="4" creationId="{00000000-0000-0000-0000-000000000000}"/>
          </ac:grpSpMkLst>
        </pc:grpChg>
        <pc:picChg chg="mod">
          <ac:chgData name="Knaster, Andy" userId="4313b955-6e8a-4100-8f74-5b2e578ca06f" providerId="ADAL" clId="{7A5939E8-D693-4D96-8234-399EF5772598}" dt="2024-04-17T21:40:20.143" v="20" actId="962"/>
          <ac:picMkLst>
            <pc:docMk/>
            <pc:sldMk cId="0" sldId="265"/>
            <ac:picMk id="10" creationId="{4EBF2C3D-5519-92AA-930B-11CA3169A34D}"/>
          </ac:picMkLst>
        </pc:picChg>
      </pc:sldChg>
      <pc:sldChg chg="modSp mod">
        <pc:chgData name="Knaster, Andy" userId="4313b955-6e8a-4100-8f74-5b2e578ca06f" providerId="ADAL" clId="{7A5939E8-D693-4D96-8234-399EF5772598}" dt="2024-04-17T21:50:54.776" v="213" actId="962"/>
        <pc:sldMkLst>
          <pc:docMk/>
          <pc:sldMk cId="0" sldId="267"/>
        </pc:sldMkLst>
        <pc:spChg chg="mod">
          <ac:chgData name="Knaster, Andy" userId="4313b955-6e8a-4100-8f74-5b2e578ca06f" providerId="ADAL" clId="{7A5939E8-D693-4D96-8234-399EF5772598}" dt="2024-04-17T21:50:45.378" v="212" actId="962"/>
          <ac:spMkLst>
            <pc:docMk/>
            <pc:sldMk cId="0" sldId="267"/>
            <ac:spMk id="21" creationId="{8B2A2289-FF62-0419-E5B4-B0DFDFEF0563}"/>
          </ac:spMkLst>
        </pc:spChg>
        <pc:graphicFrameChg chg="mod">
          <ac:chgData name="Knaster, Andy" userId="4313b955-6e8a-4100-8f74-5b2e578ca06f" providerId="ADAL" clId="{7A5939E8-D693-4D96-8234-399EF5772598}" dt="2024-04-17T21:49:48.241" v="204" actId="962"/>
          <ac:graphicFrameMkLst>
            <pc:docMk/>
            <pc:sldMk cId="0" sldId="267"/>
            <ac:graphicFrameMk id="10" creationId="{590D1AFC-B70B-3CF7-1BD3-A45CF7DE2D74}"/>
          </ac:graphicFrameMkLst>
        </pc:graphicFrameChg>
        <pc:picChg chg="mod">
          <ac:chgData name="Knaster, Andy" userId="4313b955-6e8a-4100-8f74-5b2e578ca06f" providerId="ADAL" clId="{7A5939E8-D693-4D96-8234-399EF5772598}" dt="2024-04-17T21:50:54.776" v="213" actId="962"/>
          <ac:picMkLst>
            <pc:docMk/>
            <pc:sldMk cId="0" sldId="267"/>
            <ac:picMk id="4" creationId="{24D8A26A-3760-3E79-1085-80AA75BBB489}"/>
          </ac:picMkLst>
        </pc:picChg>
        <pc:cxnChg chg="mod">
          <ac:chgData name="Knaster, Andy" userId="4313b955-6e8a-4100-8f74-5b2e578ca06f" providerId="ADAL" clId="{7A5939E8-D693-4D96-8234-399EF5772598}" dt="2024-04-17T21:50:09.499" v="205" actId="962"/>
          <ac:cxnSpMkLst>
            <pc:docMk/>
            <pc:sldMk cId="0" sldId="267"/>
            <ac:cxnSpMk id="15" creationId="{3F4CFA7E-CD34-CB6A-9974-1EE846FB0DB0}"/>
          </ac:cxnSpMkLst>
        </pc:cxnChg>
        <pc:cxnChg chg="mod">
          <ac:chgData name="Knaster, Andy" userId="4313b955-6e8a-4100-8f74-5b2e578ca06f" providerId="ADAL" clId="{7A5939E8-D693-4D96-8234-399EF5772598}" dt="2024-04-17T21:50:14.957" v="206" actId="962"/>
          <ac:cxnSpMkLst>
            <pc:docMk/>
            <pc:sldMk cId="0" sldId="267"/>
            <ac:cxnSpMk id="17" creationId="{6A4C683B-0235-BA36-18F1-B87EA59DBDD1}"/>
          </ac:cxnSpMkLst>
        </pc:cxnChg>
      </pc:sldChg>
      <pc:sldChg chg="modSp mod">
        <pc:chgData name="Knaster, Andy" userId="4313b955-6e8a-4100-8f74-5b2e578ca06f" providerId="ADAL" clId="{7A5939E8-D693-4D96-8234-399EF5772598}" dt="2024-04-17T21:51:26.071" v="215" actId="962"/>
        <pc:sldMkLst>
          <pc:docMk/>
          <pc:sldMk cId="0" sldId="268"/>
        </pc:sldMkLst>
        <pc:grpChg chg="mod">
          <ac:chgData name="Knaster, Andy" userId="4313b955-6e8a-4100-8f74-5b2e578ca06f" providerId="ADAL" clId="{7A5939E8-D693-4D96-8234-399EF5772598}" dt="2024-04-17T21:50:58.972" v="214" actId="962"/>
          <ac:grpSpMkLst>
            <pc:docMk/>
            <pc:sldMk cId="0" sldId="268"/>
            <ac:grpSpMk id="4" creationId="{00000000-0000-0000-0000-000000000000}"/>
          </ac:grpSpMkLst>
        </pc:grpChg>
        <pc:picChg chg="mod">
          <ac:chgData name="Knaster, Andy" userId="4313b955-6e8a-4100-8f74-5b2e578ca06f" providerId="ADAL" clId="{7A5939E8-D693-4D96-8234-399EF5772598}" dt="2024-04-17T21:51:26.071" v="215" actId="962"/>
          <ac:picMkLst>
            <pc:docMk/>
            <pc:sldMk cId="0" sldId="268"/>
            <ac:picMk id="15" creationId="{ED8F5576-94D9-D1D8-3F08-4DD3EBD5DBF8}"/>
          </ac:picMkLst>
        </pc:picChg>
      </pc:sldChg>
      <pc:sldChg chg="modSp mod">
        <pc:chgData name="Knaster, Andy" userId="4313b955-6e8a-4100-8f74-5b2e578ca06f" providerId="ADAL" clId="{7A5939E8-D693-4D96-8234-399EF5772598}" dt="2024-04-17T21:52:27.162" v="235" actId="962"/>
        <pc:sldMkLst>
          <pc:docMk/>
          <pc:sldMk cId="0" sldId="269"/>
        </pc:sldMkLst>
        <pc:grpChg chg="mod">
          <ac:chgData name="Knaster, Andy" userId="4313b955-6e8a-4100-8f74-5b2e578ca06f" providerId="ADAL" clId="{7A5939E8-D693-4D96-8234-399EF5772598}" dt="2024-04-17T21:51:29.940" v="216" actId="962"/>
          <ac:grpSpMkLst>
            <pc:docMk/>
            <pc:sldMk cId="0" sldId="269"/>
            <ac:grpSpMk id="4" creationId="{00000000-0000-0000-0000-000000000000}"/>
          </ac:grpSpMkLst>
        </pc:grpChg>
        <pc:picChg chg="mod">
          <ac:chgData name="Knaster, Andy" userId="4313b955-6e8a-4100-8f74-5b2e578ca06f" providerId="ADAL" clId="{7A5939E8-D693-4D96-8234-399EF5772598}" dt="2024-04-17T21:52:09.536" v="234" actId="962"/>
          <ac:picMkLst>
            <pc:docMk/>
            <pc:sldMk cId="0" sldId="269"/>
            <ac:picMk id="13" creationId="{00000000-0000-0000-0000-000000000000}"/>
          </ac:picMkLst>
        </pc:picChg>
        <pc:picChg chg="mod">
          <ac:chgData name="Knaster, Andy" userId="4313b955-6e8a-4100-8f74-5b2e578ca06f" providerId="ADAL" clId="{7A5939E8-D693-4D96-8234-399EF5772598}" dt="2024-04-17T21:52:27.162" v="235" actId="962"/>
          <ac:picMkLst>
            <pc:docMk/>
            <pc:sldMk cId="0" sldId="269"/>
            <ac:picMk id="15" creationId="{B180D130-388B-DAAD-BF38-B4BC9639ED0E}"/>
          </ac:picMkLst>
        </pc:picChg>
      </pc:sldChg>
      <pc:sldChg chg="modSp mod">
        <pc:chgData name="Knaster, Andy" userId="4313b955-6e8a-4100-8f74-5b2e578ca06f" providerId="ADAL" clId="{7A5939E8-D693-4D96-8234-399EF5772598}" dt="2024-04-17T21:53:39.146" v="243" actId="962"/>
        <pc:sldMkLst>
          <pc:docMk/>
          <pc:sldMk cId="0" sldId="270"/>
        </pc:sldMkLst>
        <pc:grpChg chg="mod">
          <ac:chgData name="Knaster, Andy" userId="4313b955-6e8a-4100-8f74-5b2e578ca06f" providerId="ADAL" clId="{7A5939E8-D693-4D96-8234-399EF5772598}" dt="2024-04-17T21:52:34.028" v="236" actId="962"/>
          <ac:grpSpMkLst>
            <pc:docMk/>
            <pc:sldMk cId="0" sldId="270"/>
            <ac:grpSpMk id="4" creationId="{00000000-0000-0000-0000-000000000000}"/>
          </ac:grpSpMkLst>
        </pc:grpChg>
        <pc:picChg chg="mod">
          <ac:chgData name="Knaster, Andy" userId="4313b955-6e8a-4100-8f74-5b2e578ca06f" providerId="ADAL" clId="{7A5939E8-D693-4D96-8234-399EF5772598}" dt="2024-04-17T21:53:39.146" v="243" actId="962"/>
          <ac:picMkLst>
            <pc:docMk/>
            <pc:sldMk cId="0" sldId="270"/>
            <ac:picMk id="10" creationId="{64F10B89-607E-A4ED-3150-C1D7727E1C00}"/>
          </ac:picMkLst>
        </pc:picChg>
        <pc:picChg chg="mod">
          <ac:chgData name="Knaster, Andy" userId="4313b955-6e8a-4100-8f74-5b2e578ca06f" providerId="ADAL" clId="{7A5939E8-D693-4D96-8234-399EF5772598}" dt="2024-04-17T21:53:12.412" v="242" actId="962"/>
          <ac:picMkLst>
            <pc:docMk/>
            <pc:sldMk cId="0" sldId="270"/>
            <ac:picMk id="11" creationId="{00000000-0000-0000-0000-000000000000}"/>
          </ac:picMkLst>
        </pc:picChg>
      </pc:sldChg>
      <pc:sldChg chg="modSp mod">
        <pc:chgData name="Knaster, Andy" userId="4313b955-6e8a-4100-8f74-5b2e578ca06f" providerId="ADAL" clId="{7A5939E8-D693-4D96-8234-399EF5772598}" dt="2024-04-17T21:54:55.916" v="251" actId="962"/>
        <pc:sldMkLst>
          <pc:docMk/>
          <pc:sldMk cId="0" sldId="275"/>
        </pc:sldMkLst>
        <pc:grpChg chg="mod">
          <ac:chgData name="Knaster, Andy" userId="4313b955-6e8a-4100-8f74-5b2e578ca06f" providerId="ADAL" clId="{7A5939E8-D693-4D96-8234-399EF5772598}" dt="2024-04-17T21:54:21.243" v="247" actId="962"/>
          <ac:grpSpMkLst>
            <pc:docMk/>
            <pc:sldMk cId="0" sldId="275"/>
            <ac:grpSpMk id="9" creationId="{00000000-0000-0000-0000-000000000000}"/>
          </ac:grpSpMkLst>
        </pc:grpChg>
        <pc:picChg chg="mod">
          <ac:chgData name="Knaster, Andy" userId="4313b955-6e8a-4100-8f74-5b2e578ca06f" providerId="ADAL" clId="{7A5939E8-D693-4D96-8234-399EF5772598}" dt="2024-04-17T21:54:55.916" v="251" actId="962"/>
          <ac:picMkLst>
            <pc:docMk/>
            <pc:sldMk cId="0" sldId="275"/>
            <ac:picMk id="21" creationId="{9CD07081-D3D5-5EBC-D652-70695636DC74}"/>
          </ac:picMkLst>
        </pc:picChg>
      </pc:sldChg>
      <pc:sldChg chg="modSp mod">
        <pc:chgData name="Knaster, Andy" userId="4313b955-6e8a-4100-8f74-5b2e578ca06f" providerId="ADAL" clId="{7A5939E8-D693-4D96-8234-399EF5772598}" dt="2024-04-17T21:54:31.171" v="249" actId="962"/>
        <pc:sldMkLst>
          <pc:docMk/>
          <pc:sldMk cId="0" sldId="276"/>
        </pc:sldMkLst>
        <pc:grpChg chg="mod">
          <ac:chgData name="Knaster, Andy" userId="4313b955-6e8a-4100-8f74-5b2e578ca06f" providerId="ADAL" clId="{7A5939E8-D693-4D96-8234-399EF5772598}" dt="2024-04-17T21:54:27.089" v="248" actId="962"/>
          <ac:grpSpMkLst>
            <pc:docMk/>
            <pc:sldMk cId="0" sldId="276"/>
            <ac:grpSpMk id="4" creationId="{00000000-0000-0000-0000-000000000000}"/>
          </ac:grpSpMkLst>
        </pc:grpChg>
        <pc:picChg chg="mod">
          <ac:chgData name="Knaster, Andy" userId="4313b955-6e8a-4100-8f74-5b2e578ca06f" providerId="ADAL" clId="{7A5939E8-D693-4D96-8234-399EF5772598}" dt="2024-04-17T21:54:31.171" v="249" actId="962"/>
          <ac:picMkLst>
            <pc:docMk/>
            <pc:sldMk cId="0" sldId="276"/>
            <ac:picMk id="11" creationId="{ACE25327-9739-E967-F440-D7E772A620A4}"/>
          </ac:picMkLst>
        </pc:picChg>
      </pc:sldChg>
      <pc:sldChg chg="modSp mod">
        <pc:chgData name="Knaster, Andy" userId="4313b955-6e8a-4100-8f74-5b2e578ca06f" providerId="ADAL" clId="{7A5939E8-D693-4D96-8234-399EF5772598}" dt="2024-04-17T21:54:34.991" v="250" actId="962"/>
        <pc:sldMkLst>
          <pc:docMk/>
          <pc:sldMk cId="0" sldId="277"/>
        </pc:sldMkLst>
        <pc:picChg chg="mod">
          <ac:chgData name="Knaster, Andy" userId="4313b955-6e8a-4100-8f74-5b2e578ca06f" providerId="ADAL" clId="{7A5939E8-D693-4D96-8234-399EF5772598}" dt="2024-04-17T21:54:34.991" v="250" actId="962"/>
          <ac:picMkLst>
            <pc:docMk/>
            <pc:sldMk cId="0" sldId="277"/>
            <ac:picMk id="2" creationId="{00000000-0000-0000-0000-000000000000}"/>
          </ac:picMkLst>
        </pc:picChg>
      </pc:sldChg>
      <pc:sldChg chg="modSp mod">
        <pc:chgData name="Knaster, Andy" userId="4313b955-6e8a-4100-8f74-5b2e578ca06f" providerId="ADAL" clId="{7A5939E8-D693-4D96-8234-399EF5772598}" dt="2024-04-17T21:38:58.718" v="11" actId="962"/>
        <pc:sldMkLst>
          <pc:docMk/>
          <pc:sldMk cId="2655528118" sldId="278"/>
        </pc:sldMkLst>
        <pc:grpChg chg="mod">
          <ac:chgData name="Knaster, Andy" userId="4313b955-6e8a-4100-8f74-5b2e578ca06f" providerId="ADAL" clId="{7A5939E8-D693-4D96-8234-399EF5772598}" dt="2024-04-17T21:38:53.038" v="10" actId="962"/>
          <ac:grpSpMkLst>
            <pc:docMk/>
            <pc:sldMk cId="2655528118" sldId="278"/>
            <ac:grpSpMk id="5" creationId="{00000000-0000-0000-0000-000000000000}"/>
          </ac:grpSpMkLst>
        </pc:grpChg>
        <pc:picChg chg="mod">
          <ac:chgData name="Knaster, Andy" userId="4313b955-6e8a-4100-8f74-5b2e578ca06f" providerId="ADAL" clId="{7A5939E8-D693-4D96-8234-399EF5772598}" dt="2024-04-17T21:38:58.718" v="11" actId="962"/>
          <ac:picMkLst>
            <pc:docMk/>
            <pc:sldMk cId="2655528118" sldId="278"/>
            <ac:picMk id="12" creationId="{CCD075A0-DB9C-B6B5-5B89-C0B1658ACE49}"/>
          </ac:picMkLst>
        </pc:picChg>
      </pc:sldChg>
      <pc:sldChg chg="modSp mod">
        <pc:chgData name="Knaster, Andy" userId="4313b955-6e8a-4100-8f74-5b2e578ca06f" providerId="ADAL" clId="{7A5939E8-D693-4D96-8234-399EF5772598}" dt="2024-04-17T21:54:11.348" v="246" actId="962"/>
        <pc:sldMkLst>
          <pc:docMk/>
          <pc:sldMk cId="4045208090" sldId="279"/>
        </pc:sldMkLst>
        <pc:grpChg chg="mod">
          <ac:chgData name="Knaster, Andy" userId="4313b955-6e8a-4100-8f74-5b2e578ca06f" providerId="ADAL" clId="{7A5939E8-D693-4D96-8234-399EF5772598}" dt="2024-04-17T21:53:49.327" v="244" actId="962"/>
          <ac:grpSpMkLst>
            <pc:docMk/>
            <pc:sldMk cId="4045208090" sldId="279"/>
            <ac:grpSpMk id="4" creationId="{00000000-0000-0000-0000-000000000000}"/>
          </ac:grpSpMkLst>
        </pc:grpChg>
        <pc:picChg chg="mod">
          <ac:chgData name="Knaster, Andy" userId="4313b955-6e8a-4100-8f74-5b2e578ca06f" providerId="ADAL" clId="{7A5939E8-D693-4D96-8234-399EF5772598}" dt="2024-04-17T21:54:11.348" v="246" actId="962"/>
          <ac:picMkLst>
            <pc:docMk/>
            <pc:sldMk cId="4045208090" sldId="279"/>
            <ac:picMk id="10" creationId="{68A9B9E7-297D-21E7-5E26-D6F87D581F6A}"/>
          </ac:picMkLst>
        </pc:picChg>
        <pc:picChg chg="mod">
          <ac:chgData name="Knaster, Andy" userId="4313b955-6e8a-4100-8f74-5b2e578ca06f" providerId="ADAL" clId="{7A5939E8-D693-4D96-8234-399EF5772598}" dt="2024-04-17T21:53:56.094" v="245" actId="962"/>
          <ac:picMkLst>
            <pc:docMk/>
            <pc:sldMk cId="4045208090" sldId="279"/>
            <ac:picMk id="1026" creationId="{80B8A3C1-BF1D-0BB4-7D02-EE453D46A453}"/>
          </ac:picMkLst>
        </pc:picChg>
      </pc:sldChg>
      <pc:sldChg chg="modSp mod">
        <pc:chgData name="Knaster, Andy" userId="4313b955-6e8a-4100-8f74-5b2e578ca06f" providerId="ADAL" clId="{7A5939E8-D693-4D96-8234-399EF5772598}" dt="2024-04-17T21:39:59.718" v="16" actId="962"/>
        <pc:sldMkLst>
          <pc:docMk/>
          <pc:sldMk cId="2500849306" sldId="280"/>
        </pc:sldMkLst>
        <pc:grpChg chg="mod">
          <ac:chgData name="Knaster, Andy" userId="4313b955-6e8a-4100-8f74-5b2e578ca06f" providerId="ADAL" clId="{7A5939E8-D693-4D96-8234-399EF5772598}" dt="2024-04-17T21:39:27.870" v="14" actId="962"/>
          <ac:grpSpMkLst>
            <pc:docMk/>
            <pc:sldMk cId="2500849306" sldId="280"/>
            <ac:grpSpMk id="4" creationId="{00000000-0000-0000-0000-000000000000}"/>
          </ac:grpSpMkLst>
        </pc:grpChg>
        <pc:picChg chg="mod">
          <ac:chgData name="Knaster, Andy" userId="4313b955-6e8a-4100-8f74-5b2e578ca06f" providerId="ADAL" clId="{7A5939E8-D693-4D96-8234-399EF5772598}" dt="2024-04-17T21:39:32.491" v="15" actId="962"/>
          <ac:picMkLst>
            <pc:docMk/>
            <pc:sldMk cId="2500849306" sldId="280"/>
            <ac:picMk id="11" creationId="{2EA69F65-5F9C-8723-0427-76E8411C7B8B}"/>
          </ac:picMkLst>
        </pc:picChg>
        <pc:picChg chg="mod">
          <ac:chgData name="Knaster, Andy" userId="4313b955-6e8a-4100-8f74-5b2e578ca06f" providerId="ADAL" clId="{7A5939E8-D693-4D96-8234-399EF5772598}" dt="2024-04-17T21:39:59.718" v="16" actId="962"/>
          <ac:picMkLst>
            <pc:docMk/>
            <pc:sldMk cId="2500849306" sldId="280"/>
            <ac:picMk id="17" creationId="{52DFDB59-7CCC-1E1D-ACD7-9A988895033E}"/>
          </ac:picMkLst>
        </pc:picChg>
      </pc:sldChg>
    </pc:docChg>
  </pc:docChgLst>
  <pc:docChgLst>
    <pc:chgData name="Sekula, Tina" userId="9dbe65a7-35cd-4a86-a326-691fe762acbc" providerId="ADAL" clId="{C63E4A2D-D451-4134-8FE0-E7894A46E3E1}"/>
    <pc:docChg chg="modSld">
      <pc:chgData name="Sekula, Tina" userId="9dbe65a7-35cd-4a86-a326-691fe762acbc" providerId="ADAL" clId="{C63E4A2D-D451-4134-8FE0-E7894A46E3E1}" dt="2024-04-17T15:19:11.336" v="24" actId="20577"/>
      <pc:docMkLst>
        <pc:docMk/>
      </pc:docMkLst>
      <pc:sldChg chg="modSp mod">
        <pc:chgData name="Sekula, Tina" userId="9dbe65a7-35cd-4a86-a326-691fe762acbc" providerId="ADAL" clId="{C63E4A2D-D451-4134-8FE0-E7894A46E3E1}" dt="2024-04-17T12:52:13.621" v="8" actId="5793"/>
        <pc:sldMkLst>
          <pc:docMk/>
          <pc:sldMk cId="0" sldId="265"/>
        </pc:sldMkLst>
        <pc:spChg chg="mod">
          <ac:chgData name="Sekula, Tina" userId="9dbe65a7-35cd-4a86-a326-691fe762acbc" providerId="ADAL" clId="{C63E4A2D-D451-4134-8FE0-E7894A46E3E1}" dt="2024-04-17T12:52:13.621" v="8" actId="5793"/>
          <ac:spMkLst>
            <pc:docMk/>
            <pc:sldMk cId="0" sldId="265"/>
            <ac:spMk id="22" creationId="{27AFCFCB-4B9D-8975-B40D-A821D100CC78}"/>
          </ac:spMkLst>
        </pc:spChg>
      </pc:sldChg>
      <pc:sldChg chg="delCm">
        <pc:chgData name="Sekula, Tina" userId="9dbe65a7-35cd-4a86-a326-691fe762acbc" providerId="ADAL" clId="{C63E4A2D-D451-4134-8FE0-E7894A46E3E1}" dt="2024-04-16T16:19:20.399" v="0"/>
        <pc:sldMkLst>
          <pc:docMk/>
          <pc:sldMk cId="2655528118" sldId="278"/>
        </pc:sldMkLst>
        <pc:extLst>
          <p:ext xmlns:p="http://schemas.openxmlformats.org/presentationml/2006/main" uri="{D6D511B9-2390-475A-947B-AFAB55BFBCF1}">
            <pc226:cmChg xmlns:pc226="http://schemas.microsoft.com/office/powerpoint/2022/06/main/command" chg="del">
              <pc226:chgData name="Sekula, Tina" userId="9dbe65a7-35cd-4a86-a326-691fe762acbc" providerId="ADAL" clId="{C63E4A2D-D451-4134-8FE0-E7894A46E3E1}" dt="2024-04-16T16:19:20.399" v="0"/>
              <pc2:cmMkLst xmlns:pc2="http://schemas.microsoft.com/office/powerpoint/2019/9/main/command">
                <pc:docMk/>
                <pc:sldMk cId="2655528118" sldId="278"/>
                <pc2:cmMk id="{6DABA530-5348-4C3C-B114-52715E894A0B}"/>
              </pc2:cmMkLst>
            </pc226:cmChg>
          </p:ext>
        </pc:extLst>
      </pc:sldChg>
      <pc:sldChg chg="modSp mod">
        <pc:chgData name="Sekula, Tina" userId="9dbe65a7-35cd-4a86-a326-691fe762acbc" providerId="ADAL" clId="{C63E4A2D-D451-4134-8FE0-E7894A46E3E1}" dt="2024-04-17T15:19:11.336" v="24" actId="20577"/>
        <pc:sldMkLst>
          <pc:docMk/>
          <pc:sldMk cId="4045208090" sldId="279"/>
        </pc:sldMkLst>
        <pc:spChg chg="mod">
          <ac:chgData name="Sekula, Tina" userId="9dbe65a7-35cd-4a86-a326-691fe762acbc" providerId="ADAL" clId="{C63E4A2D-D451-4134-8FE0-E7894A46E3E1}" dt="2024-04-17T15:19:11.336" v="24" actId="20577"/>
          <ac:spMkLst>
            <pc:docMk/>
            <pc:sldMk cId="4045208090" sldId="279"/>
            <ac:spMk id="9" creationId="{00000000-0000-0000-0000-000000000000}"/>
          </ac:spMkLst>
        </pc:spChg>
      </pc:sldChg>
    </pc:docChg>
  </pc:docChgLst>
  <pc:docChgLst>
    <pc:chgData name="Delozier, Adriene" userId="608efc2b-91d4-4471-8eef-b8d0ba5d779f" providerId="ADAL" clId="{69706BEE-5FF3-4F75-9A6D-2B83208846D9}"/>
    <pc:docChg chg="undo custSel modSld">
      <pc:chgData name="Delozier, Adriene" userId="608efc2b-91d4-4471-8eef-b8d0ba5d779f" providerId="ADAL" clId="{69706BEE-5FF3-4F75-9A6D-2B83208846D9}" dt="2024-04-16T14:21:02.031" v="42" actId="113"/>
      <pc:docMkLst>
        <pc:docMk/>
      </pc:docMkLst>
      <pc:sldChg chg="delCm">
        <pc:chgData name="Delozier, Adriene" userId="608efc2b-91d4-4471-8eef-b8d0ba5d779f" providerId="ADAL" clId="{69706BEE-5FF3-4F75-9A6D-2B83208846D9}" dt="2024-04-15T19:39:16.113" v="0"/>
        <pc:sldMkLst>
          <pc:docMk/>
          <pc:sldMk cId="0" sldId="256"/>
        </pc:sldMkLst>
        <pc:extLst>
          <p:ext xmlns:p="http://schemas.openxmlformats.org/presentationml/2006/main" uri="{D6D511B9-2390-475A-947B-AFAB55BFBCF1}">
            <pc226:cmChg xmlns:pc226="http://schemas.microsoft.com/office/powerpoint/2022/06/main/command" chg="del">
              <pc226:chgData name="Delozier, Adriene" userId="608efc2b-91d4-4471-8eef-b8d0ba5d779f" providerId="ADAL" clId="{69706BEE-5FF3-4F75-9A6D-2B83208846D9}" dt="2024-04-15T19:39:16.113" v="0"/>
              <pc2:cmMkLst xmlns:pc2="http://schemas.microsoft.com/office/powerpoint/2019/9/main/command">
                <pc:docMk/>
                <pc:sldMk cId="0" sldId="256"/>
                <pc2:cmMk id="{5424B825-0201-46CC-B170-3F89E71C64D2}"/>
              </pc2:cmMkLst>
            </pc226:cmChg>
          </p:ext>
        </pc:extLst>
      </pc:sldChg>
      <pc:sldChg chg="addSp delSp modSp mod">
        <pc:chgData name="Delozier, Adriene" userId="608efc2b-91d4-4471-8eef-b8d0ba5d779f" providerId="ADAL" clId="{69706BEE-5FF3-4F75-9A6D-2B83208846D9}" dt="2024-04-16T14:19:34.180" v="41" actId="1076"/>
        <pc:sldMkLst>
          <pc:docMk/>
          <pc:sldMk cId="0" sldId="263"/>
        </pc:sldMkLst>
        <pc:spChg chg="mod">
          <ac:chgData name="Delozier, Adriene" userId="608efc2b-91d4-4471-8eef-b8d0ba5d779f" providerId="ADAL" clId="{69706BEE-5FF3-4F75-9A6D-2B83208846D9}" dt="2024-04-16T14:16:30.451" v="25" actId="1076"/>
          <ac:spMkLst>
            <pc:docMk/>
            <pc:sldMk cId="0" sldId="263"/>
            <ac:spMk id="13" creationId="{8046AFE5-33E8-AA2D-3015-F09CD088FF59}"/>
          </ac:spMkLst>
        </pc:spChg>
        <pc:spChg chg="mod">
          <ac:chgData name="Delozier, Adriene" userId="608efc2b-91d4-4471-8eef-b8d0ba5d779f" providerId="ADAL" clId="{69706BEE-5FF3-4F75-9A6D-2B83208846D9}" dt="2024-04-16T14:18:12.391" v="31" actId="1076"/>
          <ac:spMkLst>
            <pc:docMk/>
            <pc:sldMk cId="0" sldId="263"/>
            <ac:spMk id="14" creationId="{6C35C140-F6C5-933F-3E3D-89F4C6DBC6FC}"/>
          </ac:spMkLst>
        </pc:spChg>
        <pc:spChg chg="mod">
          <ac:chgData name="Delozier, Adriene" userId="608efc2b-91d4-4471-8eef-b8d0ba5d779f" providerId="ADAL" clId="{69706BEE-5FF3-4F75-9A6D-2B83208846D9}" dt="2024-04-16T14:16:44.083" v="28" actId="1076"/>
          <ac:spMkLst>
            <pc:docMk/>
            <pc:sldMk cId="0" sldId="263"/>
            <ac:spMk id="15" creationId="{4F9C8EEC-3256-A9D9-6A1D-62D2091004ED}"/>
          </ac:spMkLst>
        </pc:spChg>
        <pc:picChg chg="add del mod">
          <ac:chgData name="Delozier, Adriene" userId="608efc2b-91d4-4471-8eef-b8d0ba5d779f" providerId="ADAL" clId="{69706BEE-5FF3-4F75-9A6D-2B83208846D9}" dt="2024-04-16T14:16:03.410" v="20" actId="478"/>
          <ac:picMkLst>
            <pc:docMk/>
            <pc:sldMk cId="0" sldId="263"/>
            <ac:picMk id="9" creationId="{457DA0DE-4736-C32D-6984-55F4F7DCBE3D}"/>
          </ac:picMkLst>
        </pc:picChg>
        <pc:picChg chg="add mod modCrop">
          <ac:chgData name="Delozier, Adriene" userId="608efc2b-91d4-4471-8eef-b8d0ba5d779f" providerId="ADAL" clId="{69706BEE-5FF3-4F75-9A6D-2B83208846D9}" dt="2024-04-16T14:18:46.910" v="34" actId="14100"/>
          <ac:picMkLst>
            <pc:docMk/>
            <pc:sldMk cId="0" sldId="263"/>
            <ac:picMk id="12" creationId="{01DCBDD7-BCC6-B91F-1C79-62B2BD466B84}"/>
          </ac:picMkLst>
        </pc:picChg>
        <pc:picChg chg="del mod">
          <ac:chgData name="Delozier, Adriene" userId="608efc2b-91d4-4471-8eef-b8d0ba5d779f" providerId="ADAL" clId="{69706BEE-5FF3-4F75-9A6D-2B83208846D9}" dt="2024-04-16T14:13:52.015" v="11" actId="478"/>
          <ac:picMkLst>
            <pc:docMk/>
            <pc:sldMk cId="0" sldId="263"/>
            <ac:picMk id="17" creationId="{52DFDB59-7CCC-1E1D-ACD7-9A988895033E}"/>
          </ac:picMkLst>
        </pc:picChg>
        <pc:picChg chg="add mod">
          <ac:chgData name="Delozier, Adriene" userId="608efc2b-91d4-4471-8eef-b8d0ba5d779f" providerId="ADAL" clId="{69706BEE-5FF3-4F75-9A6D-2B83208846D9}" dt="2024-04-16T14:19:34.180" v="41" actId="1076"/>
          <ac:picMkLst>
            <pc:docMk/>
            <pc:sldMk cId="0" sldId="263"/>
            <ac:picMk id="18" creationId="{D94CB5A9-435E-C03C-0BF4-5087A3AB42A9}"/>
          </ac:picMkLst>
        </pc:picChg>
        <pc:picChg chg="del mod">
          <ac:chgData name="Delozier, Adriene" userId="608efc2b-91d4-4471-8eef-b8d0ba5d779f" providerId="ADAL" clId="{69706BEE-5FF3-4F75-9A6D-2B83208846D9}" dt="2024-04-16T14:16:00.330" v="19" actId="478"/>
          <ac:picMkLst>
            <pc:docMk/>
            <pc:sldMk cId="0" sldId="263"/>
            <ac:picMk id="1029" creationId="{1490B420-7E2B-97CC-E88A-D46B5CD9CB88}"/>
          </ac:picMkLst>
        </pc:picChg>
      </pc:sldChg>
      <pc:sldChg chg="modSp mod">
        <pc:chgData name="Delozier, Adriene" userId="608efc2b-91d4-4471-8eef-b8d0ba5d779f" providerId="ADAL" clId="{69706BEE-5FF3-4F75-9A6D-2B83208846D9}" dt="2024-04-16T14:21:02.031" v="42" actId="113"/>
        <pc:sldMkLst>
          <pc:docMk/>
          <pc:sldMk cId="0" sldId="275"/>
        </pc:sldMkLst>
        <pc:spChg chg="mod">
          <ac:chgData name="Delozier, Adriene" userId="608efc2b-91d4-4471-8eef-b8d0ba5d779f" providerId="ADAL" clId="{69706BEE-5FF3-4F75-9A6D-2B83208846D9}" dt="2024-04-16T14:21:02.031" v="42" actId="113"/>
          <ac:spMkLst>
            <pc:docMk/>
            <pc:sldMk cId="0" sldId="275"/>
            <ac:spMk id="18" creationId="{00000000-0000-0000-0000-000000000000}"/>
          </ac:spMkLst>
        </pc:spChg>
      </pc:sldChg>
      <pc:sldChg chg="delSp modSp mod">
        <pc:chgData name="Delozier, Adriene" userId="608efc2b-91d4-4471-8eef-b8d0ba5d779f" providerId="ADAL" clId="{69706BEE-5FF3-4F75-9A6D-2B83208846D9}" dt="2024-04-15T19:40:15.995" v="8" actId="1076"/>
        <pc:sldMkLst>
          <pc:docMk/>
          <pc:sldMk cId="2500849306" sldId="280"/>
        </pc:sldMkLst>
        <pc:spChg chg="del">
          <ac:chgData name="Delozier, Adriene" userId="608efc2b-91d4-4471-8eef-b8d0ba5d779f" providerId="ADAL" clId="{69706BEE-5FF3-4F75-9A6D-2B83208846D9}" dt="2024-04-15T19:39:49.756" v="4" actId="478"/>
          <ac:spMkLst>
            <pc:docMk/>
            <pc:sldMk cId="2500849306" sldId="280"/>
            <ac:spMk id="13" creationId="{8046AFE5-33E8-AA2D-3015-F09CD088FF59}"/>
          </ac:spMkLst>
        </pc:spChg>
        <pc:spChg chg="del mod">
          <ac:chgData name="Delozier, Adriene" userId="608efc2b-91d4-4471-8eef-b8d0ba5d779f" providerId="ADAL" clId="{69706BEE-5FF3-4F75-9A6D-2B83208846D9}" dt="2024-04-15T19:39:41.271" v="3" actId="478"/>
          <ac:spMkLst>
            <pc:docMk/>
            <pc:sldMk cId="2500849306" sldId="280"/>
            <ac:spMk id="15" creationId="{4F9C8EEC-3256-A9D9-6A1D-62D2091004ED}"/>
          </ac:spMkLst>
        </pc:spChg>
        <pc:picChg chg="mod">
          <ac:chgData name="Delozier, Adriene" userId="608efc2b-91d4-4471-8eef-b8d0ba5d779f" providerId="ADAL" clId="{69706BEE-5FF3-4F75-9A6D-2B83208846D9}" dt="2024-04-15T19:40:15.995" v="8" actId="1076"/>
          <ac:picMkLst>
            <pc:docMk/>
            <pc:sldMk cId="2500849306" sldId="280"/>
            <ac:picMk id="17" creationId="{52DFDB59-7CCC-1E1D-ACD7-9A988895033E}"/>
          </ac:picMkLst>
        </pc:picChg>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F1DAA4FC-9C7F-4061-B20E-DB92F8314748}" authorId="{91C65938-56C7-1CAD-4C89-E3047DF40A42}" status="resolved" created="2024-03-26T14:40:52.046" complete="100000">
    <ac:deMkLst xmlns:ac="http://schemas.microsoft.com/office/drawing/2013/main/command">
      <pc:docMk xmlns:pc="http://schemas.microsoft.com/office/powerpoint/2013/main/command"/>
      <pc:sldMk xmlns:pc="http://schemas.microsoft.com/office/powerpoint/2013/main/command" cId="0" sldId="258"/>
      <ac:spMk id="2" creationId="{00000000-0000-0000-0000-000000000000}"/>
    </ac:deMkLst>
    <p188:replyLst>
      <p188:reply id="{91357601-61BC-40EA-9C46-F8DABB8E772F}" authorId="{DC019606-F0B9-555A-13B1-D13A63CC333D}" created="2024-04-05T18:42:26.757">
        <p188:txBody>
          <a:bodyPr/>
          <a:lstStyle/>
          <a:p>
            <a:r>
              <a:rPr lang="en-US"/>
              <a:t>Remove paul, he wont be there. Move up kelly. I think its just me and kelly talking. I think we should add everyone from the JMT and GSA team, you included</a:t>
            </a:r>
          </a:p>
        </p188:txBody>
      </p188:reply>
    </p188:replyLst>
    <p188:txBody>
      <a:bodyPr/>
      <a:lstStyle/>
      <a:p>
        <a:r>
          <a:rPr lang="en-US"/>
          <a:t>I think we should break this into "speakers" and "panelists" or maybe just list speakers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AD6FA-9F4F-4AC4-B806-97427419A638}" type="doc">
      <dgm:prSet loTypeId="urn:microsoft.com/office/officeart/2005/8/layout/process1" loCatId="process" qsTypeId="urn:microsoft.com/office/officeart/2005/8/quickstyle/simple1" qsCatId="simple" csTypeId="urn:microsoft.com/office/officeart/2005/8/colors/accent1_2" csCatId="accent1" phldr="1"/>
      <dgm:spPr/>
    </dgm:pt>
    <dgm:pt modelId="{BB3F972C-3A8B-4BD5-88A6-0F3FAFC4C388}">
      <dgm:prSet phldrT="[Text]"/>
      <dgm:spPr>
        <a:effectLst>
          <a:outerShdw blurRad="50800" dist="38100" dir="2700000" algn="tl" rotWithShape="0">
            <a:prstClr val="black">
              <a:alpha val="40000"/>
            </a:prstClr>
          </a:outerShdw>
        </a:effectLst>
      </dgm:spPr>
      <dgm:t>
        <a:bodyPr/>
        <a:lstStyle/>
        <a:p>
          <a:r>
            <a:rPr lang="en-US"/>
            <a:t>Initiate NEPA Scoping</a:t>
          </a:r>
        </a:p>
      </dgm:t>
    </dgm:pt>
    <dgm:pt modelId="{FFDFFF1F-F67C-4BC6-867A-31C94025639E}" type="parTrans" cxnId="{DEC6E141-2128-4DBE-B971-2DA4067BB4D3}">
      <dgm:prSet/>
      <dgm:spPr/>
      <dgm:t>
        <a:bodyPr/>
        <a:lstStyle/>
        <a:p>
          <a:endParaRPr lang="en-US"/>
        </a:p>
      </dgm:t>
    </dgm:pt>
    <dgm:pt modelId="{8387F27D-BC46-4F6F-A2E4-4228B1DF18AA}" type="sibTrans" cxnId="{DEC6E141-2128-4DBE-B971-2DA4067BB4D3}">
      <dgm:prSet/>
      <dgm:spPr/>
      <dgm:t>
        <a:bodyPr/>
        <a:lstStyle/>
        <a:p>
          <a:endParaRPr lang="en-US"/>
        </a:p>
      </dgm:t>
    </dgm:pt>
    <dgm:pt modelId="{26B9EF1C-1A9F-4F19-BD52-4A29F9BC1569}">
      <dgm:prSet phldrT="[Text]"/>
      <dgm:spPr>
        <a:solidFill>
          <a:schemeClr val="accent6">
            <a:lumMod val="75000"/>
          </a:schemeClr>
        </a:solidFill>
        <a:effectLst>
          <a:outerShdw blurRad="50800" dist="38100" dir="2700000" algn="tl" rotWithShape="0">
            <a:prstClr val="black">
              <a:alpha val="40000"/>
            </a:prstClr>
          </a:outerShdw>
        </a:effectLst>
      </dgm:spPr>
      <dgm:t>
        <a:bodyPr/>
        <a:lstStyle/>
        <a:p>
          <a:r>
            <a:rPr lang="en-US"/>
            <a:t>Public Scoping Period</a:t>
          </a:r>
        </a:p>
      </dgm:t>
    </dgm:pt>
    <dgm:pt modelId="{6766FEB5-02F0-4BF9-A477-CBC9083E4062}" type="parTrans" cxnId="{04B962DB-D732-4112-B1E5-4DA95E3F7E12}">
      <dgm:prSet/>
      <dgm:spPr/>
      <dgm:t>
        <a:bodyPr/>
        <a:lstStyle/>
        <a:p>
          <a:endParaRPr lang="en-US"/>
        </a:p>
      </dgm:t>
    </dgm:pt>
    <dgm:pt modelId="{B9A5ED1E-792C-4093-935E-A0F10D896422}" type="sibTrans" cxnId="{04B962DB-D732-4112-B1E5-4DA95E3F7E12}">
      <dgm:prSet/>
      <dgm:spPr/>
      <dgm:t>
        <a:bodyPr/>
        <a:lstStyle/>
        <a:p>
          <a:endParaRPr lang="en-US"/>
        </a:p>
      </dgm:t>
    </dgm:pt>
    <dgm:pt modelId="{45EBA934-36D7-4C82-9998-3A526FDE81CF}">
      <dgm:prSet phldrT="[Text]"/>
      <dgm:spPr>
        <a:effectLst>
          <a:outerShdw blurRad="50800" dist="38100" dir="2700000" algn="tl" rotWithShape="0">
            <a:prstClr val="black">
              <a:alpha val="40000"/>
            </a:prstClr>
          </a:outerShdw>
        </a:effectLst>
      </dgm:spPr>
      <dgm:t>
        <a:bodyPr/>
        <a:lstStyle/>
        <a:p>
          <a:r>
            <a:rPr lang="en-US"/>
            <a:t>Draft EA</a:t>
          </a:r>
        </a:p>
      </dgm:t>
    </dgm:pt>
    <dgm:pt modelId="{11AD355C-9185-4CEE-825A-2BF5330C65F6}" type="parTrans" cxnId="{16B2FAA7-FC01-45D2-83E7-44AA17FFEFB5}">
      <dgm:prSet/>
      <dgm:spPr/>
      <dgm:t>
        <a:bodyPr/>
        <a:lstStyle/>
        <a:p>
          <a:endParaRPr lang="en-US"/>
        </a:p>
      </dgm:t>
    </dgm:pt>
    <dgm:pt modelId="{82121C43-2593-402A-8CBA-DF17AA762477}" type="sibTrans" cxnId="{16B2FAA7-FC01-45D2-83E7-44AA17FFEFB5}">
      <dgm:prSet/>
      <dgm:spPr/>
      <dgm:t>
        <a:bodyPr/>
        <a:lstStyle/>
        <a:p>
          <a:endParaRPr lang="en-US"/>
        </a:p>
      </dgm:t>
    </dgm:pt>
    <dgm:pt modelId="{8E6DF7AA-B495-46B2-8862-16323DC1E7F3}">
      <dgm:prSet/>
      <dgm:spPr>
        <a:solidFill>
          <a:schemeClr val="accent6">
            <a:lumMod val="75000"/>
          </a:schemeClr>
        </a:solidFill>
        <a:effectLst>
          <a:outerShdw blurRad="50800" dist="38100" dir="2700000" algn="tl" rotWithShape="0">
            <a:prstClr val="black">
              <a:alpha val="40000"/>
            </a:prstClr>
          </a:outerShdw>
        </a:effectLst>
      </dgm:spPr>
      <dgm:t>
        <a:bodyPr/>
        <a:lstStyle/>
        <a:p>
          <a:r>
            <a:rPr lang="en-US"/>
            <a:t>Public Comment Period for EA</a:t>
          </a:r>
        </a:p>
      </dgm:t>
    </dgm:pt>
    <dgm:pt modelId="{CB623682-3774-495B-AB75-6422141972FD}" type="parTrans" cxnId="{89FDA001-41EA-4EF9-BE1F-C6821F571D1A}">
      <dgm:prSet/>
      <dgm:spPr/>
      <dgm:t>
        <a:bodyPr/>
        <a:lstStyle/>
        <a:p>
          <a:endParaRPr lang="en-US"/>
        </a:p>
      </dgm:t>
    </dgm:pt>
    <dgm:pt modelId="{9264DD8D-9789-4DCD-84D7-64B5E78ADA4B}" type="sibTrans" cxnId="{89FDA001-41EA-4EF9-BE1F-C6821F571D1A}">
      <dgm:prSet/>
      <dgm:spPr/>
      <dgm:t>
        <a:bodyPr/>
        <a:lstStyle/>
        <a:p>
          <a:endParaRPr lang="en-US"/>
        </a:p>
      </dgm:t>
    </dgm:pt>
    <dgm:pt modelId="{EE262CF9-4664-46F1-BCCF-B3D92EF3D54B}">
      <dgm:prSet/>
      <dgm:spPr>
        <a:effectLst>
          <a:outerShdw blurRad="50800" dist="38100" dir="2700000" algn="tl" rotWithShape="0">
            <a:prstClr val="black">
              <a:alpha val="40000"/>
            </a:prstClr>
          </a:outerShdw>
        </a:effectLst>
      </dgm:spPr>
      <dgm:t>
        <a:bodyPr/>
        <a:lstStyle/>
        <a:p>
          <a:r>
            <a:rPr lang="en-US"/>
            <a:t>Final EA and NEPA Decision Document</a:t>
          </a:r>
        </a:p>
      </dgm:t>
    </dgm:pt>
    <dgm:pt modelId="{AFA34708-71CD-4523-9BFA-1B454CF6BB2E}" type="parTrans" cxnId="{A3C53168-3422-403B-82C3-B51E766B197F}">
      <dgm:prSet/>
      <dgm:spPr/>
      <dgm:t>
        <a:bodyPr/>
        <a:lstStyle/>
        <a:p>
          <a:endParaRPr lang="en-US"/>
        </a:p>
      </dgm:t>
    </dgm:pt>
    <dgm:pt modelId="{E3BEA412-F83D-40DA-B9A9-FB2D70740C80}" type="sibTrans" cxnId="{A3C53168-3422-403B-82C3-B51E766B197F}">
      <dgm:prSet/>
      <dgm:spPr/>
      <dgm:t>
        <a:bodyPr/>
        <a:lstStyle/>
        <a:p>
          <a:endParaRPr lang="en-US"/>
        </a:p>
      </dgm:t>
    </dgm:pt>
    <dgm:pt modelId="{C5DE8B9B-6908-44C6-8B44-CFCF3A8A002F}" type="pres">
      <dgm:prSet presAssocID="{8FBAD6FA-9F4F-4AC4-B806-97427419A638}" presName="Name0" presStyleCnt="0">
        <dgm:presLayoutVars>
          <dgm:dir/>
          <dgm:resizeHandles val="exact"/>
        </dgm:presLayoutVars>
      </dgm:prSet>
      <dgm:spPr/>
    </dgm:pt>
    <dgm:pt modelId="{238CA22F-BC67-4DAD-8D64-D4461376CBC0}" type="pres">
      <dgm:prSet presAssocID="{BB3F972C-3A8B-4BD5-88A6-0F3FAFC4C388}" presName="node" presStyleLbl="node1" presStyleIdx="0" presStyleCnt="5">
        <dgm:presLayoutVars>
          <dgm:bulletEnabled val="1"/>
        </dgm:presLayoutVars>
      </dgm:prSet>
      <dgm:spPr/>
    </dgm:pt>
    <dgm:pt modelId="{E27D5C39-D1B1-4A32-ABB5-2B7364AD0D24}" type="pres">
      <dgm:prSet presAssocID="{8387F27D-BC46-4F6F-A2E4-4228B1DF18AA}" presName="sibTrans" presStyleLbl="sibTrans2D1" presStyleIdx="0" presStyleCnt="4"/>
      <dgm:spPr/>
    </dgm:pt>
    <dgm:pt modelId="{2E0AF7E9-CEAB-4890-8C42-468912D54518}" type="pres">
      <dgm:prSet presAssocID="{8387F27D-BC46-4F6F-A2E4-4228B1DF18AA}" presName="connectorText" presStyleLbl="sibTrans2D1" presStyleIdx="0" presStyleCnt="4"/>
      <dgm:spPr/>
    </dgm:pt>
    <dgm:pt modelId="{394F75DA-01D5-4035-965F-74CAED6C9DBC}" type="pres">
      <dgm:prSet presAssocID="{26B9EF1C-1A9F-4F19-BD52-4A29F9BC1569}" presName="node" presStyleLbl="node1" presStyleIdx="1" presStyleCnt="5">
        <dgm:presLayoutVars>
          <dgm:bulletEnabled val="1"/>
        </dgm:presLayoutVars>
      </dgm:prSet>
      <dgm:spPr/>
    </dgm:pt>
    <dgm:pt modelId="{C6BA16DB-2695-4EA1-BC1B-F5F02E32206E}" type="pres">
      <dgm:prSet presAssocID="{B9A5ED1E-792C-4093-935E-A0F10D896422}" presName="sibTrans" presStyleLbl="sibTrans2D1" presStyleIdx="1" presStyleCnt="4"/>
      <dgm:spPr/>
    </dgm:pt>
    <dgm:pt modelId="{932ADFBD-C549-437D-BEF9-1EBBF648085B}" type="pres">
      <dgm:prSet presAssocID="{B9A5ED1E-792C-4093-935E-A0F10D896422}" presName="connectorText" presStyleLbl="sibTrans2D1" presStyleIdx="1" presStyleCnt="4"/>
      <dgm:spPr/>
    </dgm:pt>
    <dgm:pt modelId="{CEAA91BF-62D0-4E81-8444-B680D04F65F4}" type="pres">
      <dgm:prSet presAssocID="{45EBA934-36D7-4C82-9998-3A526FDE81CF}" presName="node" presStyleLbl="node1" presStyleIdx="2" presStyleCnt="5">
        <dgm:presLayoutVars>
          <dgm:bulletEnabled val="1"/>
        </dgm:presLayoutVars>
      </dgm:prSet>
      <dgm:spPr/>
    </dgm:pt>
    <dgm:pt modelId="{8E9214A0-F67A-421D-9F40-E450DC3D5D23}" type="pres">
      <dgm:prSet presAssocID="{82121C43-2593-402A-8CBA-DF17AA762477}" presName="sibTrans" presStyleLbl="sibTrans2D1" presStyleIdx="2" presStyleCnt="4"/>
      <dgm:spPr/>
    </dgm:pt>
    <dgm:pt modelId="{24838530-58EE-48DA-B23B-80FC3A3A79EE}" type="pres">
      <dgm:prSet presAssocID="{82121C43-2593-402A-8CBA-DF17AA762477}" presName="connectorText" presStyleLbl="sibTrans2D1" presStyleIdx="2" presStyleCnt="4"/>
      <dgm:spPr/>
    </dgm:pt>
    <dgm:pt modelId="{DFD5A722-DC35-4BF8-ACF2-3E58C0C974A9}" type="pres">
      <dgm:prSet presAssocID="{8E6DF7AA-B495-46B2-8862-16323DC1E7F3}" presName="node" presStyleLbl="node1" presStyleIdx="3" presStyleCnt="5">
        <dgm:presLayoutVars>
          <dgm:bulletEnabled val="1"/>
        </dgm:presLayoutVars>
      </dgm:prSet>
      <dgm:spPr/>
    </dgm:pt>
    <dgm:pt modelId="{C736CBAC-1E1A-4738-BDF4-2AD4B4F81088}" type="pres">
      <dgm:prSet presAssocID="{9264DD8D-9789-4DCD-84D7-64B5E78ADA4B}" presName="sibTrans" presStyleLbl="sibTrans2D1" presStyleIdx="3" presStyleCnt="4"/>
      <dgm:spPr/>
    </dgm:pt>
    <dgm:pt modelId="{48BBBEE7-EB24-4C74-967D-7D4D140E03BF}" type="pres">
      <dgm:prSet presAssocID="{9264DD8D-9789-4DCD-84D7-64B5E78ADA4B}" presName="connectorText" presStyleLbl="sibTrans2D1" presStyleIdx="3" presStyleCnt="4"/>
      <dgm:spPr/>
    </dgm:pt>
    <dgm:pt modelId="{D329DD9D-A39E-48F2-838B-B1EA1E3C0CB8}" type="pres">
      <dgm:prSet presAssocID="{EE262CF9-4664-46F1-BCCF-B3D92EF3D54B}" presName="node" presStyleLbl="node1" presStyleIdx="4" presStyleCnt="5">
        <dgm:presLayoutVars>
          <dgm:bulletEnabled val="1"/>
        </dgm:presLayoutVars>
      </dgm:prSet>
      <dgm:spPr/>
    </dgm:pt>
  </dgm:ptLst>
  <dgm:cxnLst>
    <dgm:cxn modelId="{89FDA001-41EA-4EF9-BE1F-C6821F571D1A}" srcId="{8FBAD6FA-9F4F-4AC4-B806-97427419A638}" destId="{8E6DF7AA-B495-46B2-8862-16323DC1E7F3}" srcOrd="3" destOrd="0" parTransId="{CB623682-3774-495B-AB75-6422141972FD}" sibTransId="{9264DD8D-9789-4DCD-84D7-64B5E78ADA4B}"/>
    <dgm:cxn modelId="{D9F53708-CBB2-47BD-8FB9-CD8F209C6140}" type="presOf" srcId="{9264DD8D-9789-4DCD-84D7-64B5E78ADA4B}" destId="{C736CBAC-1E1A-4738-BDF4-2AD4B4F81088}" srcOrd="0" destOrd="0" presId="urn:microsoft.com/office/officeart/2005/8/layout/process1"/>
    <dgm:cxn modelId="{D0EAB62C-55F3-48AD-9EE1-73BCDD79D190}" type="presOf" srcId="{8387F27D-BC46-4F6F-A2E4-4228B1DF18AA}" destId="{E27D5C39-D1B1-4A32-ABB5-2B7364AD0D24}" srcOrd="0" destOrd="0" presId="urn:microsoft.com/office/officeart/2005/8/layout/process1"/>
    <dgm:cxn modelId="{DA4A092F-1695-428E-B53C-ED765040F6B1}" type="presOf" srcId="{9264DD8D-9789-4DCD-84D7-64B5E78ADA4B}" destId="{48BBBEE7-EB24-4C74-967D-7D4D140E03BF}" srcOrd="1" destOrd="0" presId="urn:microsoft.com/office/officeart/2005/8/layout/process1"/>
    <dgm:cxn modelId="{DEC6E141-2128-4DBE-B971-2DA4067BB4D3}" srcId="{8FBAD6FA-9F4F-4AC4-B806-97427419A638}" destId="{BB3F972C-3A8B-4BD5-88A6-0F3FAFC4C388}" srcOrd="0" destOrd="0" parTransId="{FFDFFF1F-F67C-4BC6-867A-31C94025639E}" sibTransId="{8387F27D-BC46-4F6F-A2E4-4228B1DF18AA}"/>
    <dgm:cxn modelId="{A3C53168-3422-403B-82C3-B51E766B197F}" srcId="{8FBAD6FA-9F4F-4AC4-B806-97427419A638}" destId="{EE262CF9-4664-46F1-BCCF-B3D92EF3D54B}" srcOrd="4" destOrd="0" parTransId="{AFA34708-71CD-4523-9BFA-1B454CF6BB2E}" sibTransId="{E3BEA412-F83D-40DA-B9A9-FB2D70740C80}"/>
    <dgm:cxn modelId="{933D138B-AB45-4929-84F6-CEC4B8A6B5C0}" type="presOf" srcId="{BB3F972C-3A8B-4BD5-88A6-0F3FAFC4C388}" destId="{238CA22F-BC67-4DAD-8D64-D4461376CBC0}" srcOrd="0" destOrd="0" presId="urn:microsoft.com/office/officeart/2005/8/layout/process1"/>
    <dgm:cxn modelId="{6B501794-7AA9-4B8E-8174-DF7E439975D0}" type="presOf" srcId="{B9A5ED1E-792C-4093-935E-A0F10D896422}" destId="{C6BA16DB-2695-4EA1-BC1B-F5F02E32206E}" srcOrd="0" destOrd="0" presId="urn:microsoft.com/office/officeart/2005/8/layout/process1"/>
    <dgm:cxn modelId="{5FEED5A1-11E9-40DB-8D2E-07E9C5CE84D3}" type="presOf" srcId="{26B9EF1C-1A9F-4F19-BD52-4A29F9BC1569}" destId="{394F75DA-01D5-4035-965F-74CAED6C9DBC}" srcOrd="0" destOrd="0" presId="urn:microsoft.com/office/officeart/2005/8/layout/process1"/>
    <dgm:cxn modelId="{16B2FAA7-FC01-45D2-83E7-44AA17FFEFB5}" srcId="{8FBAD6FA-9F4F-4AC4-B806-97427419A638}" destId="{45EBA934-36D7-4C82-9998-3A526FDE81CF}" srcOrd="2" destOrd="0" parTransId="{11AD355C-9185-4CEE-825A-2BF5330C65F6}" sibTransId="{82121C43-2593-402A-8CBA-DF17AA762477}"/>
    <dgm:cxn modelId="{3CD98BB4-CC5E-42AB-9AAE-B45C74E34DC9}" type="presOf" srcId="{8387F27D-BC46-4F6F-A2E4-4228B1DF18AA}" destId="{2E0AF7E9-CEAB-4890-8C42-468912D54518}" srcOrd="1" destOrd="0" presId="urn:microsoft.com/office/officeart/2005/8/layout/process1"/>
    <dgm:cxn modelId="{27C7D7BB-F513-4937-9259-61ED29D16493}" type="presOf" srcId="{EE262CF9-4664-46F1-BCCF-B3D92EF3D54B}" destId="{D329DD9D-A39E-48F2-838B-B1EA1E3C0CB8}" srcOrd="0" destOrd="0" presId="urn:microsoft.com/office/officeart/2005/8/layout/process1"/>
    <dgm:cxn modelId="{5B43CABF-150D-483F-91F9-5D9DC46DC8A4}" type="presOf" srcId="{8E6DF7AA-B495-46B2-8862-16323DC1E7F3}" destId="{DFD5A722-DC35-4BF8-ACF2-3E58C0C974A9}" srcOrd="0" destOrd="0" presId="urn:microsoft.com/office/officeart/2005/8/layout/process1"/>
    <dgm:cxn modelId="{5E5513D0-3724-4842-B5D2-3249C01061F6}" type="presOf" srcId="{45EBA934-36D7-4C82-9998-3A526FDE81CF}" destId="{CEAA91BF-62D0-4E81-8444-B680D04F65F4}" srcOrd="0" destOrd="0" presId="urn:microsoft.com/office/officeart/2005/8/layout/process1"/>
    <dgm:cxn modelId="{8B60C1D0-F904-4419-ABE3-008B3CBCF8A2}" type="presOf" srcId="{82121C43-2593-402A-8CBA-DF17AA762477}" destId="{8E9214A0-F67A-421D-9F40-E450DC3D5D23}" srcOrd="0" destOrd="0" presId="urn:microsoft.com/office/officeart/2005/8/layout/process1"/>
    <dgm:cxn modelId="{04B962DB-D732-4112-B1E5-4DA95E3F7E12}" srcId="{8FBAD6FA-9F4F-4AC4-B806-97427419A638}" destId="{26B9EF1C-1A9F-4F19-BD52-4A29F9BC1569}" srcOrd="1" destOrd="0" parTransId="{6766FEB5-02F0-4BF9-A477-CBC9083E4062}" sibTransId="{B9A5ED1E-792C-4093-935E-A0F10D896422}"/>
    <dgm:cxn modelId="{4B783FEE-D9B2-4750-8767-551A6A920A86}" type="presOf" srcId="{82121C43-2593-402A-8CBA-DF17AA762477}" destId="{24838530-58EE-48DA-B23B-80FC3A3A79EE}" srcOrd="1" destOrd="0" presId="urn:microsoft.com/office/officeart/2005/8/layout/process1"/>
    <dgm:cxn modelId="{14737AF2-8894-4B81-A7CC-D69C2DF863C7}" type="presOf" srcId="{B9A5ED1E-792C-4093-935E-A0F10D896422}" destId="{932ADFBD-C549-437D-BEF9-1EBBF648085B}" srcOrd="1" destOrd="0" presId="urn:microsoft.com/office/officeart/2005/8/layout/process1"/>
    <dgm:cxn modelId="{0B1DC2F6-7AB2-4677-8902-3A2310DA41A1}" type="presOf" srcId="{8FBAD6FA-9F4F-4AC4-B806-97427419A638}" destId="{C5DE8B9B-6908-44C6-8B44-CFCF3A8A002F}" srcOrd="0" destOrd="0" presId="urn:microsoft.com/office/officeart/2005/8/layout/process1"/>
    <dgm:cxn modelId="{40AC8691-F7FC-4EEF-B488-10C9286D97BC}" type="presParOf" srcId="{C5DE8B9B-6908-44C6-8B44-CFCF3A8A002F}" destId="{238CA22F-BC67-4DAD-8D64-D4461376CBC0}" srcOrd="0" destOrd="0" presId="urn:microsoft.com/office/officeart/2005/8/layout/process1"/>
    <dgm:cxn modelId="{276829D4-B4AB-40FD-A253-5CDCE6BE461B}" type="presParOf" srcId="{C5DE8B9B-6908-44C6-8B44-CFCF3A8A002F}" destId="{E27D5C39-D1B1-4A32-ABB5-2B7364AD0D24}" srcOrd="1" destOrd="0" presId="urn:microsoft.com/office/officeart/2005/8/layout/process1"/>
    <dgm:cxn modelId="{AAEC571F-0E64-4798-986C-9C76A3C972AE}" type="presParOf" srcId="{E27D5C39-D1B1-4A32-ABB5-2B7364AD0D24}" destId="{2E0AF7E9-CEAB-4890-8C42-468912D54518}" srcOrd="0" destOrd="0" presId="urn:microsoft.com/office/officeart/2005/8/layout/process1"/>
    <dgm:cxn modelId="{D7BF2EEC-A128-471F-A1E0-A4F6F7925540}" type="presParOf" srcId="{C5DE8B9B-6908-44C6-8B44-CFCF3A8A002F}" destId="{394F75DA-01D5-4035-965F-74CAED6C9DBC}" srcOrd="2" destOrd="0" presId="urn:microsoft.com/office/officeart/2005/8/layout/process1"/>
    <dgm:cxn modelId="{377FBF73-7224-494D-9EA8-0BE81BF8F4A9}" type="presParOf" srcId="{C5DE8B9B-6908-44C6-8B44-CFCF3A8A002F}" destId="{C6BA16DB-2695-4EA1-BC1B-F5F02E32206E}" srcOrd="3" destOrd="0" presId="urn:microsoft.com/office/officeart/2005/8/layout/process1"/>
    <dgm:cxn modelId="{2DE0C842-600F-4E6A-AEC3-0A93111ADD0E}" type="presParOf" srcId="{C6BA16DB-2695-4EA1-BC1B-F5F02E32206E}" destId="{932ADFBD-C549-437D-BEF9-1EBBF648085B}" srcOrd="0" destOrd="0" presId="urn:microsoft.com/office/officeart/2005/8/layout/process1"/>
    <dgm:cxn modelId="{5AC03F0F-C4B4-4CDD-817B-E43C6D3D3C43}" type="presParOf" srcId="{C5DE8B9B-6908-44C6-8B44-CFCF3A8A002F}" destId="{CEAA91BF-62D0-4E81-8444-B680D04F65F4}" srcOrd="4" destOrd="0" presId="urn:microsoft.com/office/officeart/2005/8/layout/process1"/>
    <dgm:cxn modelId="{3743E440-CE70-4D16-BD2C-43D2521CC873}" type="presParOf" srcId="{C5DE8B9B-6908-44C6-8B44-CFCF3A8A002F}" destId="{8E9214A0-F67A-421D-9F40-E450DC3D5D23}" srcOrd="5" destOrd="0" presId="urn:microsoft.com/office/officeart/2005/8/layout/process1"/>
    <dgm:cxn modelId="{85CE4D62-D32E-413A-AA88-E86B4007A3EF}" type="presParOf" srcId="{8E9214A0-F67A-421D-9F40-E450DC3D5D23}" destId="{24838530-58EE-48DA-B23B-80FC3A3A79EE}" srcOrd="0" destOrd="0" presId="urn:microsoft.com/office/officeart/2005/8/layout/process1"/>
    <dgm:cxn modelId="{DE83EE3B-C2EF-4AFB-800C-BA783998E727}" type="presParOf" srcId="{C5DE8B9B-6908-44C6-8B44-CFCF3A8A002F}" destId="{DFD5A722-DC35-4BF8-ACF2-3E58C0C974A9}" srcOrd="6" destOrd="0" presId="urn:microsoft.com/office/officeart/2005/8/layout/process1"/>
    <dgm:cxn modelId="{36C9D194-7DAA-4E48-9961-6B1EED686C1C}" type="presParOf" srcId="{C5DE8B9B-6908-44C6-8B44-CFCF3A8A002F}" destId="{C736CBAC-1E1A-4738-BDF4-2AD4B4F81088}" srcOrd="7" destOrd="0" presId="urn:microsoft.com/office/officeart/2005/8/layout/process1"/>
    <dgm:cxn modelId="{8EC97BF9-20A4-427D-9917-846028B19758}" type="presParOf" srcId="{C736CBAC-1E1A-4738-BDF4-2AD4B4F81088}" destId="{48BBBEE7-EB24-4C74-967D-7D4D140E03BF}" srcOrd="0" destOrd="0" presId="urn:microsoft.com/office/officeart/2005/8/layout/process1"/>
    <dgm:cxn modelId="{ACBFA6C8-5B8A-4E8E-B1B7-5DBB6168B3CA}" type="presParOf" srcId="{C5DE8B9B-6908-44C6-8B44-CFCF3A8A002F}" destId="{D329DD9D-A39E-48F2-838B-B1EA1E3C0CB8}"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CA22F-BC67-4DAD-8D64-D4461376CBC0}">
      <dsp:nvSpPr>
        <dsp:cNvPr id="0" name=""/>
        <dsp:cNvSpPr/>
      </dsp:nvSpPr>
      <dsp:spPr>
        <a:xfrm>
          <a:off x="5584" y="2480856"/>
          <a:ext cx="1731165" cy="10386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Initiate NEPA Scoping</a:t>
          </a:r>
        </a:p>
      </dsp:txBody>
      <dsp:txXfrm>
        <a:off x="36006" y="2511278"/>
        <a:ext cx="1670321" cy="977855"/>
      </dsp:txXfrm>
    </dsp:sp>
    <dsp:sp modelId="{E27D5C39-D1B1-4A32-ABB5-2B7364AD0D24}">
      <dsp:nvSpPr>
        <dsp:cNvPr id="0" name=""/>
        <dsp:cNvSpPr/>
      </dsp:nvSpPr>
      <dsp:spPr>
        <a:xfrm>
          <a:off x="1909865" y="2785542"/>
          <a:ext cx="36700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909865" y="2871408"/>
        <a:ext cx="256904" cy="257596"/>
      </dsp:txXfrm>
    </dsp:sp>
    <dsp:sp modelId="{394F75DA-01D5-4035-965F-74CAED6C9DBC}">
      <dsp:nvSpPr>
        <dsp:cNvPr id="0" name=""/>
        <dsp:cNvSpPr/>
      </dsp:nvSpPr>
      <dsp:spPr>
        <a:xfrm>
          <a:off x="2429215" y="2480856"/>
          <a:ext cx="1731165" cy="1038699"/>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Public Scoping Period</a:t>
          </a:r>
        </a:p>
      </dsp:txBody>
      <dsp:txXfrm>
        <a:off x="2459637" y="2511278"/>
        <a:ext cx="1670321" cy="977855"/>
      </dsp:txXfrm>
    </dsp:sp>
    <dsp:sp modelId="{C6BA16DB-2695-4EA1-BC1B-F5F02E32206E}">
      <dsp:nvSpPr>
        <dsp:cNvPr id="0" name=""/>
        <dsp:cNvSpPr/>
      </dsp:nvSpPr>
      <dsp:spPr>
        <a:xfrm>
          <a:off x="4333496" y="2785542"/>
          <a:ext cx="36700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33496" y="2871408"/>
        <a:ext cx="256904" cy="257596"/>
      </dsp:txXfrm>
    </dsp:sp>
    <dsp:sp modelId="{CEAA91BF-62D0-4E81-8444-B680D04F65F4}">
      <dsp:nvSpPr>
        <dsp:cNvPr id="0" name=""/>
        <dsp:cNvSpPr/>
      </dsp:nvSpPr>
      <dsp:spPr>
        <a:xfrm>
          <a:off x="4852846" y="2480856"/>
          <a:ext cx="1731165" cy="10386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Draft EA</a:t>
          </a:r>
        </a:p>
      </dsp:txBody>
      <dsp:txXfrm>
        <a:off x="4883268" y="2511278"/>
        <a:ext cx="1670321" cy="977855"/>
      </dsp:txXfrm>
    </dsp:sp>
    <dsp:sp modelId="{8E9214A0-F67A-421D-9F40-E450DC3D5D23}">
      <dsp:nvSpPr>
        <dsp:cNvPr id="0" name=""/>
        <dsp:cNvSpPr/>
      </dsp:nvSpPr>
      <dsp:spPr>
        <a:xfrm>
          <a:off x="6757128" y="2785542"/>
          <a:ext cx="36700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757128" y="2871408"/>
        <a:ext cx="256904" cy="257596"/>
      </dsp:txXfrm>
    </dsp:sp>
    <dsp:sp modelId="{DFD5A722-DC35-4BF8-ACF2-3E58C0C974A9}">
      <dsp:nvSpPr>
        <dsp:cNvPr id="0" name=""/>
        <dsp:cNvSpPr/>
      </dsp:nvSpPr>
      <dsp:spPr>
        <a:xfrm>
          <a:off x="7276477" y="2480856"/>
          <a:ext cx="1731165" cy="1038699"/>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Public Comment Period for EA</a:t>
          </a:r>
        </a:p>
      </dsp:txBody>
      <dsp:txXfrm>
        <a:off x="7306899" y="2511278"/>
        <a:ext cx="1670321" cy="977855"/>
      </dsp:txXfrm>
    </dsp:sp>
    <dsp:sp modelId="{C736CBAC-1E1A-4738-BDF4-2AD4B4F81088}">
      <dsp:nvSpPr>
        <dsp:cNvPr id="0" name=""/>
        <dsp:cNvSpPr/>
      </dsp:nvSpPr>
      <dsp:spPr>
        <a:xfrm>
          <a:off x="9180759" y="2785542"/>
          <a:ext cx="367006" cy="4293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180759" y="2871408"/>
        <a:ext cx="256904" cy="257596"/>
      </dsp:txXfrm>
    </dsp:sp>
    <dsp:sp modelId="{D329DD9D-A39E-48F2-838B-B1EA1E3C0CB8}">
      <dsp:nvSpPr>
        <dsp:cNvPr id="0" name=""/>
        <dsp:cNvSpPr/>
      </dsp:nvSpPr>
      <dsp:spPr>
        <a:xfrm>
          <a:off x="9700108" y="2480856"/>
          <a:ext cx="1731165" cy="10386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Final EA and NEPA Decision Document</a:t>
          </a:r>
        </a:p>
      </dsp:txBody>
      <dsp:txXfrm>
        <a:off x="9730530" y="2511278"/>
        <a:ext cx="1670321" cy="977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6F9D394-F301-40DB-A003-3E641E81D73A}" type="datetimeFigureOut">
              <a:rPr lang="en-US" smtClean="0"/>
              <a:t>4/24/2024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E85DCFF-865F-4F17-A832-2DD6FD8ACDF0}" type="slidenum">
              <a:rPr lang="en-US" smtClean="0"/>
              <a:t>‹#›</a:t>
            </a:fld>
            <a:endParaRPr lang="en-US"/>
          </a:p>
        </p:txBody>
      </p:sp>
    </p:spTree>
    <p:extLst>
      <p:ext uri="{BB962C8B-B14F-4D97-AF65-F5344CB8AC3E}">
        <p14:creationId xmlns:p14="http://schemas.microsoft.com/office/powerpoint/2010/main" val="136152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500" b="1" i="0">
                <a:solidFill>
                  <a:srgbClr val="F7931E"/>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8167AF3-97C8-44E5-B9E4-8A2B03646BF6}" type="datetime1">
              <a:rPr lang="en-US" smtClean="0"/>
              <a:t>4/24/2024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F7931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385179A-5ECF-4FDA-A928-85E099093F41}" type="datetime1">
              <a:rPr lang="en-US" smtClean="0"/>
              <a:t>4/24/2024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F7931E"/>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8243407-DFE5-4CC3-A40C-67D2B406B37F}" type="datetime1">
              <a:rPr lang="en-US" smtClean="0"/>
              <a:t>4/24/2024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096518"/>
            <a:ext cx="12191998" cy="5760097"/>
          </a:xfrm>
          <a:prstGeom prst="rect">
            <a:avLst/>
          </a:prstGeom>
        </p:spPr>
      </p:pic>
      <p:sp>
        <p:nvSpPr>
          <p:cNvPr id="17" name="bg object 17"/>
          <p:cNvSpPr/>
          <p:nvPr/>
        </p:nvSpPr>
        <p:spPr>
          <a:xfrm>
            <a:off x="0" y="0"/>
            <a:ext cx="12192000" cy="1395730"/>
          </a:xfrm>
          <a:custGeom>
            <a:avLst/>
            <a:gdLst/>
            <a:ahLst/>
            <a:cxnLst/>
            <a:rect l="l" t="t" r="r" b="b"/>
            <a:pathLst>
              <a:path w="12192000" h="1395730">
                <a:moveTo>
                  <a:pt x="12192000" y="0"/>
                </a:moveTo>
                <a:lnTo>
                  <a:pt x="0" y="0"/>
                </a:lnTo>
                <a:lnTo>
                  <a:pt x="0" y="1395222"/>
                </a:lnTo>
                <a:lnTo>
                  <a:pt x="12192000" y="1395222"/>
                </a:lnTo>
                <a:lnTo>
                  <a:pt x="12192000" y="0"/>
                </a:lnTo>
                <a:close/>
              </a:path>
            </a:pathLst>
          </a:custGeom>
          <a:solidFill>
            <a:srgbClr val="1E4E7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F7931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10F1FA9-E14D-4079-832B-EDC57AFD03DA}" type="datetime1">
              <a:rPr lang="en-US" smtClean="0"/>
              <a:t>4/24/2024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8BA04D-6DDD-4CB1-9EB4-AFFD511F29CD}" type="datetime1">
              <a:rPr lang="en-US" smtClean="0"/>
              <a:t>4/24/2024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71675" y="257382"/>
            <a:ext cx="10403236" cy="796396"/>
          </a:xfrm>
          <a:prstGeom prst="rect">
            <a:avLst/>
          </a:prstGeom>
        </p:spPr>
        <p:txBody>
          <a:bodyPr wrap="square" lIns="0" tIns="0" rIns="0" bIns="0">
            <a:spAutoFit/>
          </a:bodyPr>
          <a:lstStyle>
            <a:lvl1pPr>
              <a:defRPr sz="2500" b="1" i="0">
                <a:solidFill>
                  <a:srgbClr val="F7931E"/>
                </a:solidFill>
                <a:latin typeface="Arial"/>
                <a:cs typeface="Arial"/>
              </a:defRPr>
            </a:lvl1pPr>
          </a:lstStyle>
          <a:p>
            <a:endParaRPr/>
          </a:p>
        </p:txBody>
      </p:sp>
      <p:sp>
        <p:nvSpPr>
          <p:cNvPr id="3" name="Holder 3"/>
          <p:cNvSpPr>
            <a:spLocks noGrp="1"/>
          </p:cNvSpPr>
          <p:nvPr>
            <p:ph type="body" idx="1"/>
          </p:nvPr>
        </p:nvSpPr>
        <p:spPr>
          <a:xfrm>
            <a:off x="4107945" y="1593491"/>
            <a:ext cx="7663180" cy="3332479"/>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833C92B-4AA1-4F21-8860-CEDA2C2F8A32}" type="datetime1">
              <a:rPr lang="en-US" smtClean="0"/>
              <a:t>4/24/2024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hyperlink" Target="mailto:calaisferrypoint.lpoe@gsa.gov"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2_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01420-924F-1634-ED9F-1CAE70237F7C}"/>
              </a:ext>
            </a:extLst>
          </p:cNvPr>
          <p:cNvSpPr>
            <a:spLocks noGrp="1"/>
          </p:cNvSpPr>
          <p:nvPr>
            <p:ph type="title"/>
          </p:nvPr>
        </p:nvSpPr>
        <p:spPr>
          <a:xfrm>
            <a:off x="545083" y="4986528"/>
            <a:ext cx="8278713" cy="862122"/>
          </a:xfrm>
        </p:spPr>
        <p:txBody>
          <a:bodyPr wrap="square" lIns="0" tIns="0" rIns="0" bIns="0" anchor="b">
            <a:spAutoFit/>
          </a:bodyPr>
          <a:lstStyle/>
          <a:p>
            <a:endParaRPr lang="en-US" dirty="0"/>
          </a:p>
        </p:txBody>
      </p:sp>
      <p:sp>
        <p:nvSpPr>
          <p:cNvPr id="4" name="object 4"/>
          <p:cNvSpPr/>
          <p:nvPr/>
        </p:nvSpPr>
        <p:spPr>
          <a:xfrm>
            <a:off x="8305800" y="838200"/>
            <a:ext cx="3810000" cy="396621"/>
          </a:xfrm>
          <a:custGeom>
            <a:avLst/>
            <a:gdLst/>
            <a:ahLst/>
            <a:cxnLst/>
            <a:rect l="l" t="t" r="r" b="b"/>
            <a:pathLst>
              <a:path w="12192000" h="1395730">
                <a:moveTo>
                  <a:pt x="12192000" y="0"/>
                </a:moveTo>
                <a:lnTo>
                  <a:pt x="0" y="0"/>
                </a:lnTo>
                <a:lnTo>
                  <a:pt x="0" y="1395222"/>
                </a:lnTo>
                <a:lnTo>
                  <a:pt x="12192000" y="1395222"/>
                </a:lnTo>
                <a:lnTo>
                  <a:pt x="12192000" y="0"/>
                </a:lnTo>
                <a:close/>
              </a:path>
            </a:pathLst>
          </a:custGeom>
          <a:solidFill>
            <a:schemeClr val="bg1"/>
          </a:solidFill>
        </p:spPr>
        <p:txBody>
          <a:bodyPr wrap="square" lIns="0" tIns="0" rIns="0" bIns="0" rtlCol="0"/>
          <a:lstStyle/>
          <a:p>
            <a:r>
              <a:rPr lang="en-US" sz="1400" b="1">
                <a:solidFill>
                  <a:schemeClr val="bg1">
                    <a:lumMod val="50000"/>
                  </a:schemeClr>
                </a:solidFill>
                <a:latin typeface="Aptos Light" panose="020B0004020202020204" pitchFamily="34" charset="0"/>
              </a:rPr>
              <a:t>U.S. General Services Administration</a:t>
            </a:r>
            <a:endParaRPr sz="1400" b="1">
              <a:solidFill>
                <a:schemeClr val="bg1">
                  <a:lumMod val="50000"/>
                </a:schemeClr>
              </a:solidFill>
              <a:latin typeface="Aptos Light" panose="020B0004020202020204" pitchFamily="34" charset="0"/>
            </a:endParaRPr>
          </a:p>
        </p:txBody>
      </p:sp>
      <p:pic>
        <p:nvPicPr>
          <p:cNvPr id="12" name="Picture 11">
            <a:extLst>
              <a:ext uri="{FF2B5EF4-FFF2-40B4-BE49-F238E27FC236}">
                <a16:creationId xmlns:a16="http://schemas.microsoft.com/office/drawing/2014/main" id="{558B90DB-95D9-E7AF-C64A-D7967A35D67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937" b="8237"/>
          <a:stretch/>
        </p:blipFill>
        <p:spPr>
          <a:xfrm>
            <a:off x="0" y="1337073"/>
            <a:ext cx="9144000" cy="5543051"/>
          </a:xfrm>
          <a:prstGeom prst="rect">
            <a:avLst/>
          </a:prstGeom>
        </p:spPr>
      </p:pic>
      <p:pic>
        <p:nvPicPr>
          <p:cNvPr id="9" name="object 4">
            <a:extLst>
              <a:ext uri="{FF2B5EF4-FFF2-40B4-BE49-F238E27FC236}">
                <a16:creationId xmlns:a16="http://schemas.microsoft.com/office/drawing/2014/main" id="{52D0E04D-07E0-C713-BC95-4C01CF92BDE9}"/>
              </a:ext>
              <a:ext uri="{C183D7F6-B498-43B3-948B-1728B52AA6E4}">
                <adec:decorative xmlns:adec="http://schemas.microsoft.com/office/drawing/2017/decorative" val="1"/>
              </a:ext>
            </a:extLst>
          </p:cNvPr>
          <p:cNvPicPr/>
          <p:nvPr/>
        </p:nvPicPr>
        <p:blipFill>
          <a:blip r:embed="rId3" cstate="print"/>
          <a:stretch>
            <a:fillRect/>
          </a:stretch>
        </p:blipFill>
        <p:spPr>
          <a:xfrm>
            <a:off x="838200" y="265471"/>
            <a:ext cx="914400" cy="809418"/>
          </a:xfrm>
          <a:prstGeom prst="rect">
            <a:avLst/>
          </a:prstGeom>
        </p:spPr>
      </p:pic>
      <p:sp>
        <p:nvSpPr>
          <p:cNvPr id="10" name="Google Shape;66;p13">
            <a:extLst>
              <a:ext uri="{FF2B5EF4-FFF2-40B4-BE49-F238E27FC236}">
                <a16:creationId xmlns:a16="http://schemas.microsoft.com/office/drawing/2014/main" id="{66D785A3-54D8-E401-D11C-FC19A489FC31}"/>
              </a:ext>
            </a:extLst>
          </p:cNvPr>
          <p:cNvSpPr txBox="1"/>
          <p:nvPr/>
        </p:nvSpPr>
        <p:spPr>
          <a:xfrm>
            <a:off x="3429000" y="1555662"/>
            <a:ext cx="8278713" cy="2026158"/>
          </a:xfrm>
          <a:prstGeom prst="rect">
            <a:avLst/>
          </a:prstGeom>
          <a:noFill/>
          <a:ln>
            <a:noFill/>
          </a:ln>
        </p:spPr>
        <p:txBody>
          <a:bodyPr spcFirstLastPara="1" wrap="square" lIns="0" tIns="0" rIns="0" bIns="0" anchor="ctr" anchorCtr="0">
            <a:noAutofit/>
          </a:bodyPr>
          <a:lstStyle/>
          <a:p>
            <a:pPr algn="r" rtl="0">
              <a:lnSpc>
                <a:spcPct val="90000"/>
              </a:lnSpc>
            </a:pPr>
            <a:r>
              <a:rPr lang="en-US" sz="3188">
                <a:solidFill>
                  <a:srgbClr val="005087"/>
                </a:solidFill>
                <a:latin typeface="Arial"/>
                <a:ea typeface="Arial"/>
                <a:cs typeface="Arial"/>
                <a:sym typeface="Arial"/>
              </a:rPr>
              <a:t>Land Port of Entry Modernization Project</a:t>
            </a:r>
          </a:p>
          <a:p>
            <a:pPr algn="r" rtl="0">
              <a:lnSpc>
                <a:spcPct val="90000"/>
              </a:lnSpc>
            </a:pPr>
            <a:r>
              <a:rPr lang="en-US" sz="3188">
                <a:solidFill>
                  <a:srgbClr val="005087"/>
                </a:solidFill>
                <a:latin typeface="Arial"/>
                <a:cs typeface="Arial"/>
                <a:sym typeface="Arial"/>
              </a:rPr>
              <a:t>Calais Ferry Point, ME</a:t>
            </a:r>
            <a:endParaRPr/>
          </a:p>
          <a:p>
            <a:pPr algn="r" rtl="0">
              <a:lnSpc>
                <a:spcPct val="90000"/>
              </a:lnSpc>
              <a:spcBef>
                <a:spcPts val="938"/>
              </a:spcBef>
            </a:pPr>
            <a:r>
              <a:rPr lang="en-US" sz="1875">
                <a:solidFill>
                  <a:schemeClr val="accent6">
                    <a:lumMod val="75000"/>
                  </a:schemeClr>
                </a:solidFill>
                <a:latin typeface="Arial"/>
                <a:ea typeface="Arial"/>
                <a:cs typeface="Arial"/>
                <a:sym typeface="Arial"/>
              </a:rPr>
              <a:t>National Environmental Policy Act</a:t>
            </a:r>
          </a:p>
          <a:p>
            <a:pPr algn="r" rtl="0">
              <a:lnSpc>
                <a:spcPct val="90000"/>
              </a:lnSpc>
              <a:spcBef>
                <a:spcPts val="938"/>
              </a:spcBef>
            </a:pPr>
            <a:r>
              <a:rPr lang="en-US" sz="1875">
                <a:solidFill>
                  <a:schemeClr val="accent6">
                    <a:lumMod val="75000"/>
                  </a:schemeClr>
                </a:solidFill>
                <a:latin typeface="Arial"/>
                <a:ea typeface="Arial"/>
                <a:cs typeface="Arial"/>
                <a:sym typeface="Arial"/>
              </a:rPr>
              <a:t>Public Scoping Meeting #2</a:t>
            </a:r>
          </a:p>
          <a:p>
            <a:pPr algn="r" rtl="0">
              <a:lnSpc>
                <a:spcPct val="90000"/>
              </a:lnSpc>
              <a:spcBef>
                <a:spcPts val="938"/>
              </a:spcBef>
            </a:pPr>
            <a:r>
              <a:rPr lang="en-US" sz="1875">
                <a:solidFill>
                  <a:schemeClr val="accent6">
                    <a:lumMod val="75000"/>
                  </a:schemeClr>
                </a:solidFill>
                <a:latin typeface="Arial"/>
                <a:ea typeface="Arial"/>
                <a:cs typeface="Arial"/>
                <a:sym typeface="Arial"/>
              </a:rPr>
              <a:t>April 25, 2024</a:t>
            </a:r>
            <a:endParaRPr sz="2625">
              <a:solidFill>
                <a:schemeClr val="accent6">
                  <a:lumMod val="75000"/>
                </a:schemeClr>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6222C322-DB99-58B9-86CC-F62166F7E65C}"/>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257382"/>
            <a:ext cx="10403236" cy="692547"/>
          </a:xfrm>
          <a:prstGeom prst="rect">
            <a:avLst/>
          </a:prstGeom>
        </p:spPr>
        <p:txBody>
          <a:bodyPr vert="horz" wrap="square" lIns="0" tIns="304849" rIns="0" bIns="0" rtlCol="0">
            <a:spAutoFit/>
          </a:bodyPr>
          <a:lstStyle/>
          <a:p>
            <a:pPr marL="3240405">
              <a:lnSpc>
                <a:spcPct val="100000"/>
              </a:lnSpc>
              <a:spcBef>
                <a:spcPts val="100"/>
              </a:spcBef>
            </a:pPr>
            <a:r>
              <a:rPr lang="en-US"/>
              <a:t>         </a:t>
            </a:r>
            <a:r>
              <a:t>National</a:t>
            </a:r>
            <a:r>
              <a:rPr spc="-45"/>
              <a:t> </a:t>
            </a:r>
            <a:r>
              <a:t>Environmental</a:t>
            </a:r>
            <a:r>
              <a:rPr spc="-40"/>
              <a:t> </a:t>
            </a:r>
            <a:r>
              <a:t>Policy</a:t>
            </a:r>
            <a:r>
              <a:rPr spc="-45"/>
              <a:t> </a:t>
            </a:r>
            <a:r>
              <a:rPr spc="-20"/>
              <a:t>Act</a:t>
            </a:r>
            <a:r>
              <a:rPr lang="en-US" spc="-20"/>
              <a:t> (NEPA)</a:t>
            </a:r>
            <a:endParaRPr spc="-20"/>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22" name="TextBox 21">
            <a:extLst>
              <a:ext uri="{FF2B5EF4-FFF2-40B4-BE49-F238E27FC236}">
                <a16:creationId xmlns:a16="http://schemas.microsoft.com/office/drawing/2014/main" id="{27AFCFCB-4B9D-8975-B40D-A821D100CC78}"/>
              </a:ext>
            </a:extLst>
          </p:cNvPr>
          <p:cNvSpPr txBox="1"/>
          <p:nvPr/>
        </p:nvSpPr>
        <p:spPr>
          <a:xfrm>
            <a:off x="457200" y="1855318"/>
            <a:ext cx="10574594" cy="3785652"/>
          </a:xfrm>
          <a:prstGeom prst="rect">
            <a:avLst/>
          </a:prstGeom>
          <a:noFill/>
        </p:spPr>
        <p:txBody>
          <a:bodyPr wrap="square" rtlCol="0">
            <a:spAutoFit/>
          </a:bodyPr>
          <a:lstStyle/>
          <a:p>
            <a:pPr marL="342900" indent="-342900">
              <a:buFont typeface="Arial" panose="020B0604020202020204" pitchFamily="34" charset="0"/>
              <a:buChar char="•"/>
            </a:pPr>
            <a:r>
              <a:rPr lang="en-US" sz="2400"/>
              <a:t>National Environmental Policy Act (NEPA) of 1969 established a national policy for the protection of the environment</a:t>
            </a:r>
          </a:p>
          <a:p>
            <a:endParaRPr lang="en-US" sz="2400"/>
          </a:p>
          <a:p>
            <a:pPr marL="800100" lvl="1" indent="-342900">
              <a:buFont typeface="Courier New" panose="02070309020205020404" pitchFamily="49" charset="0"/>
              <a:buChar char="o"/>
            </a:pPr>
            <a:r>
              <a:rPr lang="en-US" sz="2400"/>
              <a:t>Requires federal agencies to evaluate the potential environmental impacts that could result from a proposed action</a:t>
            </a:r>
          </a:p>
          <a:p>
            <a:pPr marL="457200" lvl="1"/>
            <a:endParaRPr lang="en-US" sz="2400"/>
          </a:p>
          <a:p>
            <a:pPr marL="800100" lvl="1" indent="-342900">
              <a:buFont typeface="Courier New" panose="02070309020205020404" pitchFamily="49" charset="0"/>
              <a:buChar char="o"/>
            </a:pPr>
            <a:r>
              <a:rPr lang="en-US" sz="2400"/>
              <a:t>Engages the public in the decision-making process</a:t>
            </a:r>
          </a:p>
          <a:p>
            <a:pPr marL="457200" lvl="1"/>
            <a:endParaRPr lang="en-US" sz="2400"/>
          </a:p>
          <a:p>
            <a:pPr marL="800100" lvl="1" indent="-342900">
              <a:buFont typeface="Courier New" panose="02070309020205020404" pitchFamily="49" charset="0"/>
              <a:buChar char="o"/>
            </a:pPr>
            <a:r>
              <a:rPr lang="en-US" sz="2400"/>
              <a:t>Goal is to inform decision makers and the public of potential environmental impacts before a decision is made</a:t>
            </a:r>
          </a:p>
        </p:txBody>
      </p:sp>
      <p:pic>
        <p:nvPicPr>
          <p:cNvPr id="10" name="object 4">
            <a:extLst>
              <a:ext uri="{FF2B5EF4-FFF2-40B4-BE49-F238E27FC236}">
                <a16:creationId xmlns:a16="http://schemas.microsoft.com/office/drawing/2014/main" id="{4EBF2C3D-5519-92AA-930B-11CA3169A34D}"/>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08725302-CE7B-5737-2D14-145C73BC5B49}"/>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1" y="228600"/>
            <a:ext cx="9436510" cy="692547"/>
          </a:xfrm>
          <a:prstGeom prst="rect">
            <a:avLst/>
          </a:prstGeom>
        </p:spPr>
        <p:txBody>
          <a:bodyPr vert="horz" wrap="square" lIns="0" tIns="304849" rIns="0" bIns="0" rtlCol="0">
            <a:spAutoFit/>
          </a:bodyPr>
          <a:lstStyle/>
          <a:p>
            <a:pPr marL="3254375">
              <a:lnSpc>
                <a:spcPct val="100000"/>
              </a:lnSpc>
              <a:spcBef>
                <a:spcPts val="100"/>
              </a:spcBef>
            </a:pPr>
            <a:r>
              <a:t>Environmental</a:t>
            </a:r>
            <a:r>
              <a:rPr spc="-65"/>
              <a:t> </a:t>
            </a:r>
            <a:r>
              <a:rPr lang="en-US" spc="-65"/>
              <a:t>Assessment (EA) </a:t>
            </a:r>
            <a:r>
              <a:rPr spc="-10"/>
              <a:t>Timeline</a:t>
            </a:r>
          </a:p>
        </p:txBody>
      </p:sp>
      <p:graphicFrame>
        <p:nvGraphicFramePr>
          <p:cNvPr id="10" name="Diagram 9" descr="This is a visual depiction of the Environmental Assessment Timeline. The sequence is as follows: initiate NEPA scoping, public scoping period, draft EA, Public Comment period for EA, final EA, and NEPA decision document. The timeline indicates that we are currently in the public scoping period. Additionally, the timeline points out that there are public comment opportunities in both the public scoping period and the public commitment periods for EA.">
            <a:extLst>
              <a:ext uri="{FF2B5EF4-FFF2-40B4-BE49-F238E27FC236}">
                <a16:creationId xmlns:a16="http://schemas.microsoft.com/office/drawing/2014/main" id="{590D1AFC-B70B-3CF7-1BD3-A45CF7DE2D74}"/>
              </a:ext>
            </a:extLst>
          </p:cNvPr>
          <p:cNvGraphicFramePr/>
          <p:nvPr>
            <p:extLst>
              <p:ext uri="{D42A27DB-BD31-4B8C-83A1-F6EECF244321}">
                <p14:modId xmlns:p14="http://schemas.microsoft.com/office/powerpoint/2010/main" val="940909947"/>
              </p:ext>
            </p:extLst>
          </p:nvPr>
        </p:nvGraphicFramePr>
        <p:xfrm>
          <a:off x="317089" y="719666"/>
          <a:ext cx="11436858" cy="6000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tar: 5 Points 12">
            <a:extLst>
              <a:ext uri="{FF2B5EF4-FFF2-40B4-BE49-F238E27FC236}">
                <a16:creationId xmlns:a16="http://schemas.microsoft.com/office/drawing/2014/main" id="{8DDCA964-B609-8AC4-4E6F-1AC33934B2F7}"/>
              </a:ext>
            </a:extLst>
          </p:cNvPr>
          <p:cNvSpPr/>
          <p:nvPr/>
        </p:nvSpPr>
        <p:spPr>
          <a:xfrm>
            <a:off x="3276600" y="1828800"/>
            <a:ext cx="1309625" cy="122236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We are Here</a:t>
            </a:r>
          </a:p>
        </p:txBody>
      </p:sp>
      <p:cxnSp>
        <p:nvCxnSpPr>
          <p:cNvPr id="15" name="Connector: Elbow 14">
            <a:extLst>
              <a:ext uri="{FF2B5EF4-FFF2-40B4-BE49-F238E27FC236}">
                <a16:creationId xmlns:a16="http://schemas.microsoft.com/office/drawing/2014/main" id="{3F4CFA7E-CD34-CB6A-9974-1EE846FB0DB0}"/>
              </a:ext>
              <a:ext uri="{C183D7F6-B498-43B3-948B-1728B52AA6E4}">
                <adec:decorative xmlns:adec="http://schemas.microsoft.com/office/drawing/2017/decorative" val="1"/>
              </a:ext>
            </a:extLst>
          </p:cNvPr>
          <p:cNvCxnSpPr/>
          <p:nvPr/>
        </p:nvCxnSpPr>
        <p:spPr>
          <a:xfrm>
            <a:off x="3931412" y="4267200"/>
            <a:ext cx="914400" cy="914400"/>
          </a:xfrm>
          <a:prstGeom prst="bentConnector3">
            <a:avLst>
              <a:gd name="adj1" fmla="val -154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6A4C683B-0235-BA36-18F1-B87EA59DBDD1}"/>
              </a:ext>
              <a:ext uri="{C183D7F6-B498-43B3-948B-1728B52AA6E4}">
                <adec:decorative xmlns:adec="http://schemas.microsoft.com/office/drawing/2017/decorative" val="1"/>
              </a:ext>
            </a:extLst>
          </p:cNvPr>
          <p:cNvCxnSpPr>
            <a:cxnSpLocks/>
            <a:endCxn id="16" idx="3"/>
          </p:cNvCxnSpPr>
          <p:nvPr/>
        </p:nvCxnSpPr>
        <p:spPr>
          <a:xfrm rot="5400000">
            <a:off x="8137046" y="4492371"/>
            <a:ext cx="914400" cy="464058"/>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descr="Public comment opportunities.">
            <a:extLst>
              <a:ext uri="{FF2B5EF4-FFF2-40B4-BE49-F238E27FC236}">
                <a16:creationId xmlns:a16="http://schemas.microsoft.com/office/drawing/2014/main" id="{8B2A2289-FF62-0419-E5B4-B0DFDFEF0563}"/>
              </a:ext>
            </a:extLst>
          </p:cNvPr>
          <p:cNvSpPr/>
          <p:nvPr/>
        </p:nvSpPr>
        <p:spPr>
          <a:xfrm>
            <a:off x="5010040" y="4961106"/>
            <a:ext cx="3239291" cy="413266"/>
          </a:xfrm>
          <a:prstGeom prst="roundRect">
            <a:avLst/>
          </a:prstGeom>
          <a:solidFill>
            <a:schemeClr val="accent6">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BDDA9AC6-B3F5-D6BA-B0BF-6E56786551C2}"/>
              </a:ext>
            </a:extLst>
          </p:cNvPr>
          <p:cNvSpPr txBox="1"/>
          <p:nvPr/>
        </p:nvSpPr>
        <p:spPr>
          <a:xfrm>
            <a:off x="4984369" y="4996934"/>
            <a:ext cx="3377848" cy="369332"/>
          </a:xfrm>
          <a:prstGeom prst="rect">
            <a:avLst/>
          </a:prstGeom>
          <a:noFill/>
        </p:spPr>
        <p:txBody>
          <a:bodyPr wrap="none" rtlCol="0">
            <a:spAutoFit/>
          </a:bodyPr>
          <a:lstStyle/>
          <a:p>
            <a:r>
              <a:rPr lang="en-US">
                <a:solidFill>
                  <a:schemeClr val="bg1"/>
                </a:solidFill>
              </a:rPr>
              <a:t>Public Comment Opportunities </a:t>
            </a:r>
          </a:p>
        </p:txBody>
      </p:sp>
      <p:pic>
        <p:nvPicPr>
          <p:cNvPr id="4" name="object 4">
            <a:extLst>
              <a:ext uri="{FF2B5EF4-FFF2-40B4-BE49-F238E27FC236}">
                <a16:creationId xmlns:a16="http://schemas.microsoft.com/office/drawing/2014/main" id="{24D8A26A-3760-3E79-1085-80AA75BBB489}"/>
              </a:ext>
              <a:ext uri="{C183D7F6-B498-43B3-948B-1728B52AA6E4}">
                <adec:decorative xmlns:adec="http://schemas.microsoft.com/office/drawing/2017/decorative" val="1"/>
              </a:ext>
            </a:extLst>
          </p:cNvPr>
          <p:cNvPicPr/>
          <p:nvPr/>
        </p:nvPicPr>
        <p:blipFill>
          <a:blip r:embed="rId7"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D6355F6A-8152-88CA-A467-FC8BA04944B1}"/>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4849" rIns="0" bIns="0" rtlCol="0">
            <a:spAutoFit/>
          </a:bodyPr>
          <a:lstStyle/>
          <a:p>
            <a:pPr marL="1123950">
              <a:lnSpc>
                <a:spcPct val="100000"/>
              </a:lnSpc>
              <a:spcBef>
                <a:spcPts val="100"/>
              </a:spcBef>
            </a:pPr>
            <a:r>
              <a:t>Documenting</a:t>
            </a:r>
            <a:r>
              <a:rPr spc="-70"/>
              <a:t> </a:t>
            </a:r>
            <a:r>
              <a:t>Existing</a:t>
            </a:r>
            <a:r>
              <a:rPr spc="-75"/>
              <a:t> </a:t>
            </a:r>
            <a:r>
              <a:t>Conditions</a:t>
            </a:r>
            <a:r>
              <a:rPr spc="-80"/>
              <a:t> </a:t>
            </a:r>
            <a:r>
              <a:t>(the</a:t>
            </a:r>
            <a:r>
              <a:rPr spc="-60"/>
              <a:t> </a:t>
            </a:r>
            <a:r>
              <a:t>Affected</a:t>
            </a:r>
            <a:r>
              <a:rPr spc="-80"/>
              <a:t> </a:t>
            </a:r>
            <a:r>
              <a:rPr spc="-10"/>
              <a:t>Environment)</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grpSp>
        <p:nvGrpSpPr>
          <p:cNvPr id="9" name="object 9"/>
          <p:cNvGrpSpPr/>
          <p:nvPr/>
        </p:nvGrpSpPr>
        <p:grpSpPr>
          <a:xfrm>
            <a:off x="552450" y="1473708"/>
            <a:ext cx="11055350" cy="1170940"/>
            <a:chOff x="552450" y="1473708"/>
            <a:chExt cx="11055350" cy="1170940"/>
          </a:xfrm>
        </p:grpSpPr>
        <p:pic>
          <p:nvPicPr>
            <p:cNvPr id="10" name="object 10"/>
            <p:cNvPicPr/>
            <p:nvPr/>
          </p:nvPicPr>
          <p:blipFill>
            <a:blip r:embed="rId4" cstate="print"/>
            <a:stretch>
              <a:fillRect/>
            </a:stretch>
          </p:blipFill>
          <p:spPr>
            <a:xfrm>
              <a:off x="552450" y="1473708"/>
              <a:ext cx="11055095" cy="1170431"/>
            </a:xfrm>
            <a:prstGeom prst="rect">
              <a:avLst/>
            </a:prstGeom>
          </p:spPr>
        </p:pic>
        <p:sp>
          <p:nvSpPr>
            <p:cNvPr id="11" name="object 11"/>
            <p:cNvSpPr/>
            <p:nvPr/>
          </p:nvSpPr>
          <p:spPr>
            <a:xfrm>
              <a:off x="593598" y="1491995"/>
              <a:ext cx="10972800" cy="1088390"/>
            </a:xfrm>
            <a:custGeom>
              <a:avLst/>
              <a:gdLst/>
              <a:ahLst/>
              <a:cxnLst/>
              <a:rect l="l" t="t" r="r" b="b"/>
              <a:pathLst>
                <a:path w="10972800" h="1088389">
                  <a:moveTo>
                    <a:pt x="10791444" y="0"/>
                  </a:moveTo>
                  <a:lnTo>
                    <a:pt x="181356" y="0"/>
                  </a:lnTo>
                  <a:lnTo>
                    <a:pt x="133142" y="6477"/>
                  </a:lnTo>
                  <a:lnTo>
                    <a:pt x="89820" y="24759"/>
                  </a:lnTo>
                  <a:lnTo>
                    <a:pt x="53116" y="53116"/>
                  </a:lnTo>
                  <a:lnTo>
                    <a:pt x="24759" y="89820"/>
                  </a:lnTo>
                  <a:lnTo>
                    <a:pt x="6477" y="133142"/>
                  </a:lnTo>
                  <a:lnTo>
                    <a:pt x="0" y="181355"/>
                  </a:lnTo>
                  <a:lnTo>
                    <a:pt x="0" y="906779"/>
                  </a:lnTo>
                  <a:lnTo>
                    <a:pt x="6477" y="954993"/>
                  </a:lnTo>
                  <a:lnTo>
                    <a:pt x="24759" y="998315"/>
                  </a:lnTo>
                  <a:lnTo>
                    <a:pt x="53116" y="1035019"/>
                  </a:lnTo>
                  <a:lnTo>
                    <a:pt x="89820" y="1063376"/>
                  </a:lnTo>
                  <a:lnTo>
                    <a:pt x="133142" y="1081658"/>
                  </a:lnTo>
                  <a:lnTo>
                    <a:pt x="181356" y="1088135"/>
                  </a:lnTo>
                  <a:lnTo>
                    <a:pt x="10791444" y="1088135"/>
                  </a:lnTo>
                  <a:lnTo>
                    <a:pt x="10839657" y="1081658"/>
                  </a:lnTo>
                  <a:lnTo>
                    <a:pt x="10882979" y="1063376"/>
                  </a:lnTo>
                  <a:lnTo>
                    <a:pt x="10919683" y="1035019"/>
                  </a:lnTo>
                  <a:lnTo>
                    <a:pt x="10948040" y="998315"/>
                  </a:lnTo>
                  <a:lnTo>
                    <a:pt x="10966322" y="954993"/>
                  </a:lnTo>
                  <a:lnTo>
                    <a:pt x="10972800" y="906779"/>
                  </a:lnTo>
                  <a:lnTo>
                    <a:pt x="10972800" y="181355"/>
                  </a:lnTo>
                  <a:lnTo>
                    <a:pt x="10966322" y="133142"/>
                  </a:lnTo>
                  <a:lnTo>
                    <a:pt x="10948040" y="89820"/>
                  </a:lnTo>
                  <a:lnTo>
                    <a:pt x="10919683" y="53116"/>
                  </a:lnTo>
                  <a:lnTo>
                    <a:pt x="10882979" y="24759"/>
                  </a:lnTo>
                  <a:lnTo>
                    <a:pt x="10839657" y="6477"/>
                  </a:lnTo>
                  <a:lnTo>
                    <a:pt x="10791444" y="0"/>
                  </a:lnTo>
                  <a:close/>
                </a:path>
              </a:pathLst>
            </a:custGeom>
            <a:solidFill>
              <a:srgbClr val="D7E1F3"/>
            </a:solidFill>
          </p:spPr>
          <p:txBody>
            <a:bodyPr wrap="square" lIns="0" tIns="0" rIns="0" bIns="0" rtlCol="0"/>
            <a:lstStyle/>
            <a:p>
              <a:endParaRPr/>
            </a:p>
          </p:txBody>
        </p:sp>
      </p:grpSp>
      <p:sp>
        <p:nvSpPr>
          <p:cNvPr id="12" name="object 12"/>
          <p:cNvSpPr txBox="1"/>
          <p:nvPr/>
        </p:nvSpPr>
        <p:spPr>
          <a:xfrm>
            <a:off x="808544" y="1735146"/>
            <a:ext cx="10542905" cy="602088"/>
          </a:xfrm>
          <a:prstGeom prst="rect">
            <a:avLst/>
          </a:prstGeom>
        </p:spPr>
        <p:txBody>
          <a:bodyPr vert="horz" wrap="square" lIns="0" tIns="12065" rIns="0" bIns="0" rtlCol="0">
            <a:spAutoFit/>
          </a:bodyPr>
          <a:lstStyle/>
          <a:p>
            <a:pPr algn="ctr">
              <a:lnSpc>
                <a:spcPts val="2280"/>
              </a:lnSpc>
              <a:spcBef>
                <a:spcPts val="95"/>
              </a:spcBef>
            </a:pPr>
            <a:r>
              <a:rPr sz="2000" dirty="0">
                <a:latin typeface="Arial"/>
                <a:cs typeface="Arial"/>
              </a:rPr>
              <a:t>The</a:t>
            </a:r>
            <a:r>
              <a:rPr sz="2000" spc="-50" dirty="0">
                <a:latin typeface="Arial"/>
                <a:cs typeface="Arial"/>
              </a:rPr>
              <a:t> </a:t>
            </a:r>
            <a:r>
              <a:rPr lang="en-US" sz="2000" dirty="0">
                <a:latin typeface="Arial"/>
                <a:cs typeface="Arial"/>
              </a:rPr>
              <a:t>EA will include </a:t>
            </a:r>
            <a:r>
              <a:rPr sz="2000" dirty="0">
                <a:latin typeface="Arial"/>
                <a:cs typeface="Arial"/>
              </a:rPr>
              <a:t>a</a:t>
            </a:r>
            <a:r>
              <a:rPr sz="2000" spc="-60" dirty="0">
                <a:latin typeface="Arial"/>
                <a:cs typeface="Arial"/>
              </a:rPr>
              <a:t> </a:t>
            </a:r>
            <a:r>
              <a:rPr sz="2000" dirty="0">
                <a:latin typeface="Arial"/>
                <a:cs typeface="Arial"/>
              </a:rPr>
              <a:t>description</a:t>
            </a:r>
            <a:r>
              <a:rPr sz="2000" spc="-50" dirty="0">
                <a:latin typeface="Arial"/>
                <a:cs typeface="Arial"/>
              </a:rPr>
              <a:t> </a:t>
            </a:r>
            <a:r>
              <a:rPr sz="2000" dirty="0">
                <a:latin typeface="Arial"/>
                <a:cs typeface="Arial"/>
              </a:rPr>
              <a:t>of</a:t>
            </a:r>
            <a:r>
              <a:rPr sz="2000" spc="-55"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resources</a:t>
            </a:r>
            <a:r>
              <a:rPr sz="2000" spc="-60" dirty="0">
                <a:latin typeface="Arial"/>
                <a:cs typeface="Arial"/>
              </a:rPr>
              <a:t> </a:t>
            </a:r>
            <a:r>
              <a:rPr sz="2000" dirty="0">
                <a:latin typeface="Arial"/>
                <a:cs typeface="Arial"/>
              </a:rPr>
              <a:t>that</a:t>
            </a:r>
            <a:r>
              <a:rPr sz="2000" spc="-65" dirty="0">
                <a:latin typeface="Arial"/>
                <a:cs typeface="Arial"/>
              </a:rPr>
              <a:t> </a:t>
            </a:r>
            <a:r>
              <a:rPr sz="2000" dirty="0">
                <a:latin typeface="Arial"/>
                <a:cs typeface="Arial"/>
              </a:rPr>
              <a:t>may</a:t>
            </a:r>
            <a:r>
              <a:rPr sz="2000" spc="-55" dirty="0">
                <a:latin typeface="Arial"/>
                <a:cs typeface="Arial"/>
              </a:rPr>
              <a:t> </a:t>
            </a:r>
            <a:r>
              <a:rPr sz="2000" dirty="0">
                <a:latin typeface="Arial"/>
                <a:cs typeface="Arial"/>
              </a:rPr>
              <a:t>be</a:t>
            </a:r>
            <a:r>
              <a:rPr sz="2000" spc="-55" dirty="0">
                <a:latin typeface="Arial"/>
                <a:cs typeface="Arial"/>
              </a:rPr>
              <a:t> </a:t>
            </a:r>
            <a:r>
              <a:rPr sz="2000" dirty="0">
                <a:latin typeface="Arial"/>
                <a:cs typeface="Arial"/>
              </a:rPr>
              <a:t>impacted</a:t>
            </a:r>
            <a:r>
              <a:rPr sz="2000" spc="-50" dirty="0">
                <a:latin typeface="Arial"/>
                <a:cs typeface="Arial"/>
              </a:rPr>
              <a:t> </a:t>
            </a:r>
            <a:r>
              <a:rPr sz="2000" dirty="0">
                <a:latin typeface="Arial"/>
                <a:cs typeface="Arial"/>
              </a:rPr>
              <a:t>by</a:t>
            </a:r>
            <a:r>
              <a:rPr sz="2000" spc="-55"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proposed</a:t>
            </a:r>
            <a:r>
              <a:rPr sz="2000" spc="-50" dirty="0">
                <a:latin typeface="Arial"/>
                <a:cs typeface="Arial"/>
              </a:rPr>
              <a:t> </a:t>
            </a:r>
            <a:r>
              <a:rPr sz="2000" spc="-10" dirty="0">
                <a:latin typeface="Arial"/>
                <a:cs typeface="Arial"/>
              </a:rPr>
              <a:t>action.</a:t>
            </a:r>
            <a:r>
              <a:rPr lang="en-US" sz="2000" spc="-10" dirty="0">
                <a:latin typeface="Arial"/>
                <a:cs typeface="Arial"/>
              </a:rPr>
              <a:t> </a:t>
            </a:r>
            <a:r>
              <a:rPr lang="en-US" sz="2000" dirty="0">
                <a:latin typeface="Arial"/>
                <a:cs typeface="Arial"/>
              </a:rPr>
              <a:t>E</a:t>
            </a:r>
            <a:r>
              <a:rPr sz="2000" dirty="0">
                <a:latin typeface="Arial"/>
                <a:cs typeface="Arial"/>
              </a:rPr>
              <a:t>xamples</a:t>
            </a:r>
            <a:r>
              <a:rPr sz="2000" spc="-40" dirty="0">
                <a:latin typeface="Arial"/>
                <a:cs typeface="Arial"/>
              </a:rPr>
              <a:t> </a:t>
            </a:r>
            <a:r>
              <a:rPr sz="2000" dirty="0">
                <a:latin typeface="Arial"/>
                <a:cs typeface="Arial"/>
              </a:rPr>
              <a:t>of</a:t>
            </a:r>
            <a:r>
              <a:rPr sz="2000" spc="-65"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resource</a:t>
            </a:r>
            <a:r>
              <a:rPr sz="2000" spc="-60" dirty="0">
                <a:latin typeface="Arial"/>
                <a:cs typeface="Arial"/>
              </a:rPr>
              <a:t> </a:t>
            </a:r>
            <a:r>
              <a:rPr sz="2000" dirty="0">
                <a:latin typeface="Arial"/>
                <a:cs typeface="Arial"/>
              </a:rPr>
              <a:t>areas</a:t>
            </a:r>
            <a:r>
              <a:rPr sz="2000" spc="-55" dirty="0">
                <a:latin typeface="Arial"/>
                <a:cs typeface="Arial"/>
              </a:rPr>
              <a:t> </a:t>
            </a:r>
            <a:r>
              <a:rPr sz="2000" dirty="0">
                <a:latin typeface="Arial"/>
                <a:cs typeface="Arial"/>
              </a:rPr>
              <a:t>we</a:t>
            </a:r>
            <a:r>
              <a:rPr sz="2000" spc="-45" dirty="0">
                <a:latin typeface="Arial"/>
                <a:cs typeface="Arial"/>
              </a:rPr>
              <a:t> </a:t>
            </a:r>
            <a:r>
              <a:rPr sz="2000" dirty="0">
                <a:latin typeface="Arial"/>
                <a:cs typeface="Arial"/>
              </a:rPr>
              <a:t>anticipate</a:t>
            </a:r>
            <a:r>
              <a:rPr sz="2000" spc="-55" dirty="0">
                <a:latin typeface="Arial"/>
                <a:cs typeface="Arial"/>
              </a:rPr>
              <a:t> </a:t>
            </a:r>
            <a:r>
              <a:rPr sz="2000" dirty="0">
                <a:latin typeface="Arial"/>
                <a:cs typeface="Arial"/>
              </a:rPr>
              <a:t>to</a:t>
            </a:r>
            <a:r>
              <a:rPr sz="2000" spc="-65" dirty="0">
                <a:latin typeface="Arial"/>
                <a:cs typeface="Arial"/>
              </a:rPr>
              <a:t> </a:t>
            </a:r>
            <a:r>
              <a:rPr sz="2000" dirty="0">
                <a:latin typeface="Arial"/>
                <a:cs typeface="Arial"/>
              </a:rPr>
              <a:t>be</a:t>
            </a:r>
            <a:r>
              <a:rPr sz="2000" spc="-50" dirty="0">
                <a:latin typeface="Arial"/>
                <a:cs typeface="Arial"/>
              </a:rPr>
              <a:t> </a:t>
            </a:r>
            <a:r>
              <a:rPr sz="2000" dirty="0">
                <a:latin typeface="Arial"/>
                <a:cs typeface="Arial"/>
              </a:rPr>
              <a:t>analyzed</a:t>
            </a:r>
            <a:r>
              <a:rPr sz="2000" spc="-45" dirty="0">
                <a:latin typeface="Arial"/>
                <a:cs typeface="Arial"/>
              </a:rPr>
              <a:t> </a:t>
            </a:r>
            <a:r>
              <a:rPr sz="2000" spc="-20" dirty="0">
                <a:latin typeface="Arial"/>
                <a:cs typeface="Arial"/>
              </a:rPr>
              <a:t>are:</a:t>
            </a:r>
            <a:endParaRPr sz="2000" dirty="0">
              <a:latin typeface="Arial"/>
              <a:cs typeface="Arial"/>
            </a:endParaRPr>
          </a:p>
        </p:txBody>
      </p:sp>
      <p:sp>
        <p:nvSpPr>
          <p:cNvPr id="13" name="object 13"/>
          <p:cNvSpPr txBox="1"/>
          <p:nvPr/>
        </p:nvSpPr>
        <p:spPr>
          <a:xfrm>
            <a:off x="1000353" y="2842982"/>
            <a:ext cx="3093085" cy="2334260"/>
          </a:xfrm>
          <a:prstGeom prst="rect">
            <a:avLst/>
          </a:prstGeom>
        </p:spPr>
        <p:txBody>
          <a:bodyPr vert="horz" wrap="square" lIns="0" tIns="139065" rIns="0" bIns="0" rtlCol="0">
            <a:spAutoFit/>
          </a:bodyPr>
          <a:lstStyle/>
          <a:p>
            <a:pPr marL="342265" indent="-329565">
              <a:lnSpc>
                <a:spcPct val="100000"/>
              </a:lnSpc>
              <a:spcBef>
                <a:spcPts val="1095"/>
              </a:spcBef>
              <a:buClr>
                <a:srgbClr val="003B70"/>
              </a:buClr>
              <a:buChar char="▪"/>
              <a:tabLst>
                <a:tab pos="342265" algn="l"/>
              </a:tabLst>
            </a:pPr>
            <a:r>
              <a:rPr sz="2200">
                <a:latin typeface="Arial"/>
                <a:cs typeface="Arial"/>
              </a:rPr>
              <a:t>Climate</a:t>
            </a:r>
            <a:r>
              <a:rPr sz="2200" spc="-75">
                <a:latin typeface="Arial"/>
                <a:cs typeface="Arial"/>
              </a:rPr>
              <a:t> </a:t>
            </a:r>
            <a:r>
              <a:rPr sz="2200" spc="-10">
                <a:latin typeface="Arial"/>
                <a:cs typeface="Arial"/>
              </a:rPr>
              <a:t>Change</a:t>
            </a:r>
            <a:endParaRPr sz="2200">
              <a:latin typeface="Arial"/>
              <a:cs typeface="Arial"/>
            </a:endParaRPr>
          </a:p>
          <a:p>
            <a:pPr marL="342265" indent="-329565">
              <a:lnSpc>
                <a:spcPct val="100000"/>
              </a:lnSpc>
              <a:spcBef>
                <a:spcPts val="994"/>
              </a:spcBef>
              <a:buClr>
                <a:srgbClr val="003B70"/>
              </a:buClr>
              <a:buChar char="▪"/>
              <a:tabLst>
                <a:tab pos="342265" algn="l"/>
              </a:tabLst>
            </a:pPr>
            <a:r>
              <a:rPr sz="2200" spc="-10">
                <a:latin typeface="Arial"/>
                <a:cs typeface="Arial"/>
              </a:rPr>
              <a:t>Socioeconomics</a:t>
            </a:r>
            <a:endParaRPr sz="2200">
              <a:latin typeface="Arial"/>
              <a:cs typeface="Arial"/>
            </a:endParaRPr>
          </a:p>
          <a:p>
            <a:pPr marL="342265" indent="-329565">
              <a:lnSpc>
                <a:spcPct val="100000"/>
              </a:lnSpc>
              <a:spcBef>
                <a:spcPts val="994"/>
              </a:spcBef>
              <a:buClr>
                <a:srgbClr val="003B70"/>
              </a:buClr>
              <a:buChar char="▪"/>
              <a:tabLst>
                <a:tab pos="342265" algn="l"/>
              </a:tabLst>
            </a:pPr>
            <a:r>
              <a:rPr sz="2200">
                <a:latin typeface="Arial"/>
                <a:cs typeface="Arial"/>
              </a:rPr>
              <a:t>Environmental</a:t>
            </a:r>
            <a:r>
              <a:rPr sz="2200" spc="-135">
                <a:latin typeface="Arial"/>
                <a:cs typeface="Arial"/>
              </a:rPr>
              <a:t> </a:t>
            </a:r>
            <a:r>
              <a:rPr sz="2200" spc="-10">
                <a:latin typeface="Arial"/>
                <a:cs typeface="Arial"/>
              </a:rPr>
              <a:t>Justice</a:t>
            </a:r>
            <a:endParaRPr sz="2200">
              <a:latin typeface="Arial"/>
              <a:cs typeface="Arial"/>
            </a:endParaRPr>
          </a:p>
          <a:p>
            <a:pPr marL="342265" indent="-329565">
              <a:lnSpc>
                <a:spcPct val="100000"/>
              </a:lnSpc>
              <a:spcBef>
                <a:spcPts val="994"/>
              </a:spcBef>
              <a:buClr>
                <a:srgbClr val="003B70"/>
              </a:buClr>
              <a:buChar char="▪"/>
              <a:tabLst>
                <a:tab pos="342265" algn="l"/>
              </a:tabLst>
            </a:pPr>
            <a:r>
              <a:rPr sz="2200" spc="-10">
                <a:latin typeface="Arial"/>
                <a:cs typeface="Arial"/>
              </a:rPr>
              <a:t>Noise</a:t>
            </a:r>
            <a:endParaRPr sz="2200">
              <a:latin typeface="Arial"/>
              <a:cs typeface="Arial"/>
            </a:endParaRPr>
          </a:p>
          <a:p>
            <a:pPr marL="342265" indent="-329565">
              <a:lnSpc>
                <a:spcPct val="100000"/>
              </a:lnSpc>
              <a:spcBef>
                <a:spcPts val="994"/>
              </a:spcBef>
              <a:buClr>
                <a:srgbClr val="003B70"/>
              </a:buClr>
              <a:buChar char="▪"/>
              <a:tabLst>
                <a:tab pos="342265" algn="l"/>
              </a:tabLst>
            </a:pPr>
            <a:r>
              <a:rPr sz="2200">
                <a:latin typeface="Arial"/>
                <a:cs typeface="Arial"/>
              </a:rPr>
              <a:t>Cultural</a:t>
            </a:r>
            <a:r>
              <a:rPr sz="2200" spc="-50">
                <a:latin typeface="Arial"/>
                <a:cs typeface="Arial"/>
              </a:rPr>
              <a:t> </a:t>
            </a:r>
            <a:r>
              <a:rPr sz="2200" spc="-10">
                <a:latin typeface="Arial"/>
                <a:cs typeface="Arial"/>
              </a:rPr>
              <a:t>Resources</a:t>
            </a:r>
            <a:endParaRPr sz="2200">
              <a:latin typeface="Arial"/>
              <a:cs typeface="Arial"/>
            </a:endParaRPr>
          </a:p>
        </p:txBody>
      </p:sp>
      <p:sp>
        <p:nvSpPr>
          <p:cNvPr id="14" name="object 14"/>
          <p:cNvSpPr txBox="1"/>
          <p:nvPr/>
        </p:nvSpPr>
        <p:spPr>
          <a:xfrm>
            <a:off x="6166122" y="2842703"/>
            <a:ext cx="4116070" cy="2334260"/>
          </a:xfrm>
          <a:prstGeom prst="rect">
            <a:avLst/>
          </a:prstGeom>
        </p:spPr>
        <p:txBody>
          <a:bodyPr vert="horz" wrap="square" lIns="0" tIns="139065" rIns="0" bIns="0" rtlCol="0">
            <a:spAutoFit/>
          </a:bodyPr>
          <a:lstStyle/>
          <a:p>
            <a:pPr marL="342265" indent="-329565">
              <a:lnSpc>
                <a:spcPct val="100000"/>
              </a:lnSpc>
              <a:spcBef>
                <a:spcPts val="1095"/>
              </a:spcBef>
              <a:buClr>
                <a:srgbClr val="003B70"/>
              </a:buClr>
              <a:buChar char="▪"/>
              <a:tabLst>
                <a:tab pos="342265" algn="l"/>
              </a:tabLst>
            </a:pPr>
            <a:r>
              <a:rPr sz="2200">
                <a:latin typeface="Arial"/>
                <a:cs typeface="Arial"/>
              </a:rPr>
              <a:t>Biological</a:t>
            </a:r>
            <a:r>
              <a:rPr sz="2200" spc="-40">
                <a:latin typeface="Arial"/>
                <a:cs typeface="Arial"/>
              </a:rPr>
              <a:t> </a:t>
            </a:r>
            <a:r>
              <a:rPr sz="2200" spc="-10">
                <a:latin typeface="Arial"/>
                <a:cs typeface="Arial"/>
              </a:rPr>
              <a:t>Resources</a:t>
            </a:r>
            <a:endParaRPr sz="2200">
              <a:latin typeface="Arial"/>
              <a:cs typeface="Arial"/>
            </a:endParaRPr>
          </a:p>
          <a:p>
            <a:pPr marL="342265" indent="-329565">
              <a:lnSpc>
                <a:spcPct val="100000"/>
              </a:lnSpc>
              <a:spcBef>
                <a:spcPts val="994"/>
              </a:spcBef>
              <a:buClr>
                <a:srgbClr val="003B70"/>
              </a:buClr>
              <a:buChar char="▪"/>
              <a:tabLst>
                <a:tab pos="342265" algn="l"/>
              </a:tabLst>
            </a:pPr>
            <a:r>
              <a:rPr sz="2200">
                <a:latin typeface="Arial"/>
                <a:cs typeface="Arial"/>
              </a:rPr>
              <a:t>Water</a:t>
            </a:r>
            <a:r>
              <a:rPr sz="2200" spc="-40">
                <a:latin typeface="Arial"/>
                <a:cs typeface="Arial"/>
              </a:rPr>
              <a:t> </a:t>
            </a:r>
            <a:r>
              <a:rPr sz="2200" spc="-10">
                <a:latin typeface="Arial"/>
                <a:cs typeface="Arial"/>
              </a:rPr>
              <a:t>Resources</a:t>
            </a:r>
            <a:endParaRPr sz="2200">
              <a:latin typeface="Arial"/>
              <a:cs typeface="Arial"/>
            </a:endParaRPr>
          </a:p>
          <a:p>
            <a:pPr marL="342265" indent="-329565">
              <a:lnSpc>
                <a:spcPct val="100000"/>
              </a:lnSpc>
              <a:spcBef>
                <a:spcPts val="994"/>
              </a:spcBef>
              <a:buClr>
                <a:srgbClr val="003B70"/>
              </a:buClr>
              <a:buChar char="▪"/>
              <a:tabLst>
                <a:tab pos="342265" algn="l"/>
              </a:tabLst>
            </a:pPr>
            <a:r>
              <a:rPr lang="en-US" sz="2200" spc="-10">
                <a:latin typeface="Arial"/>
                <a:cs typeface="Arial"/>
              </a:rPr>
              <a:t>Utilities</a:t>
            </a:r>
            <a:endParaRPr sz="2200">
              <a:latin typeface="Arial"/>
              <a:cs typeface="Arial"/>
            </a:endParaRPr>
          </a:p>
          <a:p>
            <a:pPr marL="342265" indent="-329565">
              <a:lnSpc>
                <a:spcPct val="100000"/>
              </a:lnSpc>
              <a:spcBef>
                <a:spcPts val="994"/>
              </a:spcBef>
              <a:buClr>
                <a:srgbClr val="003B70"/>
              </a:buClr>
              <a:buChar char="▪"/>
              <a:tabLst>
                <a:tab pos="342265" algn="l"/>
              </a:tabLst>
            </a:pPr>
            <a:r>
              <a:rPr sz="2200">
                <a:latin typeface="Arial"/>
                <a:cs typeface="Arial"/>
              </a:rPr>
              <a:t>Traffic</a:t>
            </a:r>
            <a:r>
              <a:rPr sz="2200" spc="-20">
                <a:latin typeface="Arial"/>
                <a:cs typeface="Arial"/>
              </a:rPr>
              <a:t> </a:t>
            </a:r>
            <a:r>
              <a:rPr sz="2200">
                <a:latin typeface="Arial"/>
                <a:cs typeface="Arial"/>
              </a:rPr>
              <a:t>&amp;</a:t>
            </a:r>
            <a:r>
              <a:rPr sz="2200" spc="-40">
                <a:latin typeface="Arial"/>
                <a:cs typeface="Arial"/>
              </a:rPr>
              <a:t> </a:t>
            </a:r>
            <a:r>
              <a:rPr sz="2200">
                <a:latin typeface="Arial"/>
                <a:cs typeface="Arial"/>
              </a:rPr>
              <a:t>Public</a:t>
            </a:r>
            <a:r>
              <a:rPr sz="2200" spc="-45">
                <a:latin typeface="Arial"/>
                <a:cs typeface="Arial"/>
              </a:rPr>
              <a:t> </a:t>
            </a:r>
            <a:r>
              <a:rPr sz="2200" spc="-10">
                <a:latin typeface="Arial"/>
                <a:cs typeface="Arial"/>
              </a:rPr>
              <a:t>Transportation</a:t>
            </a:r>
            <a:endParaRPr sz="2200">
              <a:latin typeface="Arial"/>
              <a:cs typeface="Arial"/>
            </a:endParaRPr>
          </a:p>
          <a:p>
            <a:pPr marL="342265" indent="-329565">
              <a:lnSpc>
                <a:spcPct val="100000"/>
              </a:lnSpc>
              <a:spcBef>
                <a:spcPts val="994"/>
              </a:spcBef>
              <a:buClr>
                <a:srgbClr val="003B70"/>
              </a:buClr>
              <a:buChar char="▪"/>
              <a:tabLst>
                <a:tab pos="342265" algn="l"/>
              </a:tabLst>
            </a:pPr>
            <a:r>
              <a:rPr sz="2200" spc="-10">
                <a:latin typeface="Arial"/>
                <a:cs typeface="Arial"/>
              </a:rPr>
              <a:t>Floodplains</a:t>
            </a:r>
            <a:endParaRPr sz="2200">
              <a:latin typeface="Arial"/>
              <a:cs typeface="Arial"/>
            </a:endParaRPr>
          </a:p>
        </p:txBody>
      </p:sp>
      <p:pic>
        <p:nvPicPr>
          <p:cNvPr id="15" name="object 4">
            <a:extLst>
              <a:ext uri="{FF2B5EF4-FFF2-40B4-BE49-F238E27FC236}">
                <a16:creationId xmlns:a16="http://schemas.microsoft.com/office/drawing/2014/main" id="{ED8F5576-94D9-D1D8-3F08-4DD3EBD5DBF8}"/>
              </a:ext>
              <a:ext uri="{C183D7F6-B498-43B3-948B-1728B52AA6E4}">
                <adec:decorative xmlns:adec="http://schemas.microsoft.com/office/drawing/2017/decorative" val="1"/>
              </a:ext>
            </a:extLst>
          </p:cNvPr>
          <p:cNvPicPr/>
          <p:nvPr/>
        </p:nvPicPr>
        <p:blipFill>
          <a:blip r:embed="rId5"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F2983262-5078-2702-352A-513B4AB76469}"/>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257382"/>
            <a:ext cx="10403236" cy="692547"/>
          </a:xfrm>
          <a:prstGeom prst="rect">
            <a:avLst/>
          </a:prstGeom>
        </p:spPr>
        <p:txBody>
          <a:bodyPr vert="horz" wrap="square" lIns="0" tIns="304849" rIns="0" bIns="0" rtlCol="0">
            <a:spAutoFit/>
          </a:bodyPr>
          <a:lstStyle/>
          <a:p>
            <a:pPr marL="3876675">
              <a:lnSpc>
                <a:spcPct val="100000"/>
              </a:lnSpc>
              <a:spcBef>
                <a:spcPts val="100"/>
              </a:spcBef>
            </a:pPr>
            <a:r>
              <a:rPr lang="en-US"/>
              <a:t>Affected Environment</a:t>
            </a:r>
            <a:r>
              <a:t>:</a:t>
            </a:r>
            <a:r>
              <a:rPr spc="-50"/>
              <a:t> </a:t>
            </a:r>
            <a:r>
              <a:t>Cultural</a:t>
            </a:r>
            <a:r>
              <a:rPr spc="-30"/>
              <a:t> </a:t>
            </a:r>
            <a:r>
              <a:rPr spc="-10"/>
              <a:t>Resources</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grpSp>
        <p:nvGrpSpPr>
          <p:cNvPr id="9" name="object 9"/>
          <p:cNvGrpSpPr/>
          <p:nvPr/>
        </p:nvGrpSpPr>
        <p:grpSpPr>
          <a:xfrm>
            <a:off x="5275374" y="1654311"/>
            <a:ext cx="6725921" cy="1170940"/>
            <a:chOff x="4212335" y="1563624"/>
            <a:chExt cx="7716520" cy="1170940"/>
          </a:xfrm>
        </p:grpSpPr>
        <p:pic>
          <p:nvPicPr>
            <p:cNvPr id="10" name="object 10"/>
            <p:cNvPicPr/>
            <p:nvPr/>
          </p:nvPicPr>
          <p:blipFill>
            <a:blip r:embed="rId4" cstate="print"/>
            <a:stretch>
              <a:fillRect/>
            </a:stretch>
          </p:blipFill>
          <p:spPr>
            <a:xfrm>
              <a:off x="4212335" y="1563624"/>
              <a:ext cx="7716011" cy="1170431"/>
            </a:xfrm>
            <a:prstGeom prst="rect">
              <a:avLst/>
            </a:prstGeom>
          </p:spPr>
        </p:pic>
        <p:sp>
          <p:nvSpPr>
            <p:cNvPr id="11" name="object 11"/>
            <p:cNvSpPr/>
            <p:nvPr/>
          </p:nvSpPr>
          <p:spPr>
            <a:xfrm>
              <a:off x="4253483" y="1581915"/>
              <a:ext cx="7633970" cy="1088390"/>
            </a:xfrm>
            <a:custGeom>
              <a:avLst/>
              <a:gdLst/>
              <a:ahLst/>
              <a:cxnLst/>
              <a:rect l="l" t="t" r="r" b="b"/>
              <a:pathLst>
                <a:path w="7633970" h="1088389">
                  <a:moveTo>
                    <a:pt x="7452359" y="0"/>
                  </a:moveTo>
                  <a:lnTo>
                    <a:pt x="181356" y="0"/>
                  </a:lnTo>
                  <a:lnTo>
                    <a:pt x="133142" y="6477"/>
                  </a:lnTo>
                  <a:lnTo>
                    <a:pt x="89820" y="24759"/>
                  </a:lnTo>
                  <a:lnTo>
                    <a:pt x="53116" y="53116"/>
                  </a:lnTo>
                  <a:lnTo>
                    <a:pt x="24759" y="89820"/>
                  </a:lnTo>
                  <a:lnTo>
                    <a:pt x="6477" y="133142"/>
                  </a:lnTo>
                  <a:lnTo>
                    <a:pt x="0" y="181355"/>
                  </a:lnTo>
                  <a:lnTo>
                    <a:pt x="0" y="906767"/>
                  </a:lnTo>
                  <a:lnTo>
                    <a:pt x="6477" y="954981"/>
                  </a:lnTo>
                  <a:lnTo>
                    <a:pt x="24759" y="998306"/>
                  </a:lnTo>
                  <a:lnTo>
                    <a:pt x="53116" y="1035013"/>
                  </a:lnTo>
                  <a:lnTo>
                    <a:pt x="89820" y="1063373"/>
                  </a:lnTo>
                  <a:lnTo>
                    <a:pt x="133142" y="1081657"/>
                  </a:lnTo>
                  <a:lnTo>
                    <a:pt x="181356" y="1088135"/>
                  </a:lnTo>
                  <a:lnTo>
                    <a:pt x="7452359" y="1088135"/>
                  </a:lnTo>
                  <a:lnTo>
                    <a:pt x="7500573" y="1081657"/>
                  </a:lnTo>
                  <a:lnTo>
                    <a:pt x="7543895" y="1063373"/>
                  </a:lnTo>
                  <a:lnTo>
                    <a:pt x="7580599" y="1035013"/>
                  </a:lnTo>
                  <a:lnTo>
                    <a:pt x="7608956" y="998306"/>
                  </a:lnTo>
                  <a:lnTo>
                    <a:pt x="7627238" y="954981"/>
                  </a:lnTo>
                  <a:lnTo>
                    <a:pt x="7633716" y="906767"/>
                  </a:lnTo>
                  <a:lnTo>
                    <a:pt x="7633716" y="181355"/>
                  </a:lnTo>
                  <a:lnTo>
                    <a:pt x="7627238" y="133142"/>
                  </a:lnTo>
                  <a:lnTo>
                    <a:pt x="7608956" y="89820"/>
                  </a:lnTo>
                  <a:lnTo>
                    <a:pt x="7580599" y="53116"/>
                  </a:lnTo>
                  <a:lnTo>
                    <a:pt x="7543895" y="24759"/>
                  </a:lnTo>
                  <a:lnTo>
                    <a:pt x="7500573" y="6477"/>
                  </a:lnTo>
                  <a:lnTo>
                    <a:pt x="7452359" y="0"/>
                  </a:lnTo>
                  <a:close/>
                </a:path>
              </a:pathLst>
            </a:custGeom>
            <a:solidFill>
              <a:srgbClr val="D7E1F3"/>
            </a:solidFill>
          </p:spPr>
          <p:txBody>
            <a:bodyPr wrap="square" lIns="0" tIns="0" rIns="0" bIns="0" rtlCol="0"/>
            <a:lstStyle/>
            <a:p>
              <a:endParaRPr/>
            </a:p>
          </p:txBody>
        </p:sp>
      </p:grpSp>
      <p:sp>
        <p:nvSpPr>
          <p:cNvPr id="12" name="object 12"/>
          <p:cNvSpPr txBox="1"/>
          <p:nvPr/>
        </p:nvSpPr>
        <p:spPr>
          <a:xfrm>
            <a:off x="5120767" y="1770897"/>
            <a:ext cx="7035137" cy="3925434"/>
          </a:xfrm>
          <a:prstGeom prst="rect">
            <a:avLst/>
          </a:prstGeom>
        </p:spPr>
        <p:txBody>
          <a:bodyPr vert="horz" wrap="square" lIns="0" tIns="46990" rIns="0" bIns="0" rtlCol="0">
            <a:spAutoFit/>
          </a:bodyPr>
          <a:lstStyle/>
          <a:p>
            <a:pPr marL="392430" marR="321310" algn="ctr">
              <a:lnSpc>
                <a:spcPts val="2160"/>
              </a:lnSpc>
              <a:spcBef>
                <a:spcPts val="370"/>
              </a:spcBef>
            </a:pPr>
            <a:r>
              <a:rPr sz="2000">
                <a:latin typeface="Arial"/>
                <a:cs typeface="Arial"/>
              </a:rPr>
              <a:t>Section</a:t>
            </a:r>
            <a:r>
              <a:rPr sz="2000" spc="-70">
                <a:latin typeface="Arial"/>
                <a:cs typeface="Arial"/>
              </a:rPr>
              <a:t> </a:t>
            </a:r>
            <a:r>
              <a:rPr sz="2000">
                <a:latin typeface="Arial"/>
                <a:cs typeface="Arial"/>
              </a:rPr>
              <a:t>106</a:t>
            </a:r>
            <a:r>
              <a:rPr sz="2000" spc="-55">
                <a:latin typeface="Arial"/>
                <a:cs typeface="Arial"/>
              </a:rPr>
              <a:t> </a:t>
            </a:r>
            <a:r>
              <a:rPr sz="2000">
                <a:latin typeface="Arial"/>
                <a:cs typeface="Arial"/>
              </a:rPr>
              <a:t>of</a:t>
            </a:r>
            <a:r>
              <a:rPr sz="2000" spc="-60">
                <a:latin typeface="Arial"/>
                <a:cs typeface="Arial"/>
              </a:rPr>
              <a:t> </a:t>
            </a:r>
            <a:r>
              <a:rPr sz="2000">
                <a:latin typeface="Arial"/>
                <a:cs typeface="Arial"/>
              </a:rPr>
              <a:t>the</a:t>
            </a:r>
            <a:r>
              <a:rPr sz="2000" spc="-70">
                <a:latin typeface="Arial"/>
                <a:cs typeface="Arial"/>
              </a:rPr>
              <a:t> </a:t>
            </a:r>
            <a:r>
              <a:rPr sz="2000">
                <a:latin typeface="Arial"/>
                <a:cs typeface="Arial"/>
              </a:rPr>
              <a:t>National</a:t>
            </a:r>
            <a:r>
              <a:rPr sz="2000" spc="-40">
                <a:latin typeface="Arial"/>
                <a:cs typeface="Arial"/>
              </a:rPr>
              <a:t> </a:t>
            </a:r>
            <a:r>
              <a:rPr sz="2000">
                <a:latin typeface="Arial"/>
                <a:cs typeface="Arial"/>
              </a:rPr>
              <a:t>Historic</a:t>
            </a:r>
            <a:r>
              <a:rPr sz="2000" spc="-50">
                <a:latin typeface="Arial"/>
                <a:cs typeface="Arial"/>
              </a:rPr>
              <a:t> </a:t>
            </a:r>
            <a:r>
              <a:rPr sz="2000">
                <a:latin typeface="Arial"/>
                <a:cs typeface="Arial"/>
              </a:rPr>
              <a:t>Preservation</a:t>
            </a:r>
            <a:r>
              <a:rPr sz="2000" spc="-60">
                <a:latin typeface="Arial"/>
                <a:cs typeface="Arial"/>
              </a:rPr>
              <a:t> </a:t>
            </a:r>
            <a:r>
              <a:rPr sz="2000">
                <a:latin typeface="Arial"/>
                <a:cs typeface="Arial"/>
              </a:rPr>
              <a:t>Act</a:t>
            </a:r>
            <a:r>
              <a:rPr sz="2000" spc="-65">
                <a:latin typeface="Arial"/>
                <a:cs typeface="Arial"/>
              </a:rPr>
              <a:t> </a:t>
            </a:r>
            <a:r>
              <a:rPr sz="2000">
                <a:latin typeface="Arial"/>
                <a:cs typeface="Arial"/>
              </a:rPr>
              <a:t>of</a:t>
            </a:r>
            <a:r>
              <a:rPr sz="2000" spc="-60">
                <a:latin typeface="Arial"/>
                <a:cs typeface="Arial"/>
              </a:rPr>
              <a:t> </a:t>
            </a:r>
            <a:r>
              <a:rPr sz="2000" spc="-20">
                <a:latin typeface="Arial"/>
                <a:cs typeface="Arial"/>
              </a:rPr>
              <a:t>1996 </a:t>
            </a:r>
            <a:r>
              <a:rPr sz="2000">
                <a:latin typeface="Arial"/>
                <a:cs typeface="Arial"/>
              </a:rPr>
              <a:t>(NHPA)</a:t>
            </a:r>
            <a:r>
              <a:rPr sz="2000" spc="-35">
                <a:latin typeface="Arial"/>
                <a:cs typeface="Arial"/>
              </a:rPr>
              <a:t> </a:t>
            </a:r>
            <a:r>
              <a:rPr sz="2000">
                <a:latin typeface="Arial"/>
                <a:cs typeface="Arial"/>
              </a:rPr>
              <a:t>requires</a:t>
            </a:r>
            <a:r>
              <a:rPr sz="2000" spc="-40">
                <a:latin typeface="Arial"/>
                <a:cs typeface="Arial"/>
              </a:rPr>
              <a:t> </a:t>
            </a:r>
            <a:r>
              <a:rPr sz="2000">
                <a:latin typeface="Arial"/>
                <a:cs typeface="Arial"/>
              </a:rPr>
              <a:t>GSA</a:t>
            </a:r>
            <a:r>
              <a:rPr sz="2000" spc="-55">
                <a:latin typeface="Arial"/>
                <a:cs typeface="Arial"/>
              </a:rPr>
              <a:t> </a:t>
            </a:r>
            <a:r>
              <a:rPr sz="2000">
                <a:latin typeface="Arial"/>
                <a:cs typeface="Arial"/>
              </a:rPr>
              <a:t>to</a:t>
            </a:r>
            <a:r>
              <a:rPr sz="2000" spc="-60">
                <a:latin typeface="Arial"/>
                <a:cs typeface="Arial"/>
              </a:rPr>
              <a:t> </a:t>
            </a:r>
            <a:r>
              <a:rPr sz="2000">
                <a:latin typeface="Arial"/>
                <a:cs typeface="Arial"/>
              </a:rPr>
              <a:t>consider</a:t>
            </a:r>
            <a:r>
              <a:rPr sz="2000" spc="-50">
                <a:latin typeface="Arial"/>
                <a:cs typeface="Arial"/>
              </a:rPr>
              <a:t> </a:t>
            </a:r>
            <a:r>
              <a:rPr sz="2000">
                <a:latin typeface="Arial"/>
                <a:cs typeface="Arial"/>
              </a:rPr>
              <a:t>the</a:t>
            </a:r>
            <a:r>
              <a:rPr sz="2000" spc="-65">
                <a:latin typeface="Arial"/>
                <a:cs typeface="Arial"/>
              </a:rPr>
              <a:t> </a:t>
            </a:r>
            <a:r>
              <a:rPr sz="2000">
                <a:latin typeface="Arial"/>
                <a:cs typeface="Arial"/>
              </a:rPr>
              <a:t>effects</a:t>
            </a:r>
            <a:r>
              <a:rPr sz="2000" spc="-70">
                <a:latin typeface="Arial"/>
                <a:cs typeface="Arial"/>
              </a:rPr>
              <a:t> </a:t>
            </a:r>
            <a:r>
              <a:rPr sz="2000">
                <a:latin typeface="Arial"/>
                <a:cs typeface="Arial"/>
              </a:rPr>
              <a:t>of</a:t>
            </a:r>
            <a:r>
              <a:rPr sz="2000" spc="-60">
                <a:latin typeface="Arial"/>
                <a:cs typeface="Arial"/>
              </a:rPr>
              <a:t> </a:t>
            </a:r>
            <a:r>
              <a:rPr sz="2000" spc="-10">
                <a:latin typeface="Arial"/>
                <a:cs typeface="Arial"/>
              </a:rPr>
              <a:t>federal </a:t>
            </a:r>
            <a:r>
              <a:rPr sz="2000">
                <a:latin typeface="Arial"/>
                <a:cs typeface="Arial"/>
              </a:rPr>
              <a:t>undertakings</a:t>
            </a:r>
            <a:r>
              <a:rPr sz="2000" spc="-80">
                <a:latin typeface="Arial"/>
                <a:cs typeface="Arial"/>
              </a:rPr>
              <a:t> </a:t>
            </a:r>
            <a:r>
              <a:rPr sz="2000">
                <a:latin typeface="Arial"/>
                <a:cs typeface="Arial"/>
              </a:rPr>
              <a:t>on</a:t>
            </a:r>
            <a:r>
              <a:rPr sz="2000" spc="-80">
                <a:latin typeface="Arial"/>
                <a:cs typeface="Arial"/>
              </a:rPr>
              <a:t> </a:t>
            </a:r>
            <a:r>
              <a:rPr sz="2000">
                <a:latin typeface="Arial"/>
                <a:cs typeface="Arial"/>
              </a:rPr>
              <a:t>historic</a:t>
            </a:r>
            <a:r>
              <a:rPr sz="2000" spc="-85">
                <a:latin typeface="Arial"/>
                <a:cs typeface="Arial"/>
              </a:rPr>
              <a:t> </a:t>
            </a:r>
            <a:r>
              <a:rPr sz="2000" spc="-10">
                <a:latin typeface="Arial"/>
                <a:cs typeface="Arial"/>
              </a:rPr>
              <a:t>properties.</a:t>
            </a:r>
            <a:endParaRPr sz="2000">
              <a:latin typeface="Arial"/>
              <a:cs typeface="Arial"/>
            </a:endParaRPr>
          </a:p>
          <a:p>
            <a:pPr marL="342265" indent="-329565">
              <a:spcBef>
                <a:spcPts val="1095"/>
              </a:spcBef>
              <a:buClr>
                <a:srgbClr val="003B70"/>
              </a:buClr>
              <a:buChar char="▪"/>
              <a:tabLst>
                <a:tab pos="342265" algn="l"/>
              </a:tabLst>
            </a:pPr>
            <a:endParaRPr lang="en-US" sz="1600">
              <a:latin typeface="Arial"/>
              <a:cs typeface="Arial"/>
            </a:endParaRPr>
          </a:p>
          <a:p>
            <a:pPr marL="342265" indent="-329565">
              <a:spcBef>
                <a:spcPts val="1095"/>
              </a:spcBef>
              <a:buClr>
                <a:srgbClr val="003B70"/>
              </a:buClr>
              <a:buChar char="▪"/>
              <a:tabLst>
                <a:tab pos="342265" algn="l"/>
              </a:tabLst>
            </a:pPr>
            <a:r>
              <a:rPr>
                <a:latin typeface="Arial"/>
                <a:cs typeface="Arial"/>
              </a:rPr>
              <a:t>Step 1: Initiate Section 106</a:t>
            </a:r>
          </a:p>
          <a:p>
            <a:pPr marL="342265" indent="-329565">
              <a:spcBef>
                <a:spcPts val="1095"/>
              </a:spcBef>
              <a:buClr>
                <a:srgbClr val="003B70"/>
              </a:buClr>
              <a:buChar char="▪"/>
              <a:tabLst>
                <a:tab pos="342265" algn="l"/>
              </a:tabLst>
            </a:pPr>
            <a:r>
              <a:rPr>
                <a:latin typeface="Arial"/>
                <a:cs typeface="Arial"/>
              </a:rPr>
              <a:t>Step 2: Establish the Area of Potential Effect (APE)</a:t>
            </a:r>
          </a:p>
          <a:p>
            <a:pPr marL="342265" indent="-329565">
              <a:spcBef>
                <a:spcPts val="1095"/>
              </a:spcBef>
              <a:buClr>
                <a:srgbClr val="003B70"/>
              </a:buClr>
              <a:buChar char="▪"/>
              <a:tabLst>
                <a:tab pos="342265" algn="l"/>
              </a:tabLst>
            </a:pPr>
            <a:r>
              <a:rPr>
                <a:latin typeface="Arial"/>
                <a:cs typeface="Arial"/>
              </a:rPr>
              <a:t>Step 3: Identify Historic Resources</a:t>
            </a:r>
          </a:p>
          <a:p>
            <a:pPr marL="342265" marR="173355" indent="-329565">
              <a:spcBef>
                <a:spcPts val="1095"/>
              </a:spcBef>
              <a:buClr>
                <a:srgbClr val="003B70"/>
              </a:buClr>
              <a:buChar char="▪"/>
              <a:tabLst>
                <a:tab pos="342265" algn="l"/>
              </a:tabLst>
            </a:pPr>
            <a:r>
              <a:rPr>
                <a:latin typeface="Arial"/>
                <a:cs typeface="Arial"/>
              </a:rPr>
              <a:t>Step 4: The potential effects of identified historic resources are evaluated.</a:t>
            </a:r>
          </a:p>
          <a:p>
            <a:pPr marL="342265" marR="178435" indent="-329565">
              <a:spcBef>
                <a:spcPts val="1095"/>
              </a:spcBef>
              <a:buClr>
                <a:srgbClr val="003B70"/>
              </a:buClr>
              <a:buChar char="▪"/>
              <a:tabLst>
                <a:tab pos="342265" algn="l"/>
              </a:tabLst>
            </a:pPr>
            <a:r>
              <a:rPr>
                <a:latin typeface="Arial"/>
                <a:cs typeface="Arial"/>
              </a:rPr>
              <a:t>Step 5: If there are potential adverse effects, GSA will explore measures to avoid, minimize, or mitigate those effects.</a:t>
            </a:r>
          </a:p>
        </p:txBody>
      </p:sp>
      <p:pic>
        <p:nvPicPr>
          <p:cNvPr id="13" name="object 13" descr="A picture of the calais mine from 1936."/>
          <p:cNvPicPr/>
          <p:nvPr/>
        </p:nvPicPr>
        <p:blipFill>
          <a:blip r:embed="rId5">
            <a:extLst>
              <a:ext uri="{28A0092B-C50C-407E-A947-70E740481C1C}">
                <a14:useLocalDpi xmlns:a14="http://schemas.microsoft.com/office/drawing/2010/main" val="0"/>
              </a:ext>
            </a:extLst>
          </a:blip>
          <a:srcRect/>
          <a:stretch/>
        </p:blipFill>
        <p:spPr>
          <a:xfrm>
            <a:off x="167086" y="2438400"/>
            <a:ext cx="4557314" cy="3048000"/>
          </a:xfrm>
          <a:prstGeom prst="rect">
            <a:avLst/>
          </a:prstGeom>
        </p:spPr>
      </p:pic>
      <p:pic>
        <p:nvPicPr>
          <p:cNvPr id="15" name="object 4">
            <a:extLst>
              <a:ext uri="{FF2B5EF4-FFF2-40B4-BE49-F238E27FC236}">
                <a16:creationId xmlns:a16="http://schemas.microsoft.com/office/drawing/2014/main" id="{B180D130-388B-DAAD-BF38-B4BC9639ED0E}"/>
              </a:ext>
              <a:ext uri="{C183D7F6-B498-43B3-948B-1728B52AA6E4}">
                <adec:decorative xmlns:adec="http://schemas.microsoft.com/office/drawing/2017/decorative" val="1"/>
              </a:ext>
            </a:extLst>
          </p:cNvPr>
          <p:cNvPicPr/>
          <p:nvPr/>
        </p:nvPicPr>
        <p:blipFill>
          <a:blip r:embed="rId6"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379651D1-ECB7-101C-1A6E-3AA7C077325F}"/>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257382"/>
            <a:ext cx="10808111" cy="692547"/>
          </a:xfrm>
          <a:prstGeom prst="rect">
            <a:avLst/>
          </a:prstGeom>
        </p:spPr>
        <p:txBody>
          <a:bodyPr vert="horz" wrap="square" lIns="0" tIns="304849" rIns="0" bIns="0" rtlCol="0">
            <a:spAutoFit/>
          </a:bodyPr>
          <a:lstStyle/>
          <a:p>
            <a:pPr marL="5375910">
              <a:lnSpc>
                <a:spcPct val="100000"/>
              </a:lnSpc>
              <a:spcBef>
                <a:spcPts val="100"/>
              </a:spcBef>
            </a:pPr>
            <a:r>
              <a:rPr lang="en-US"/>
              <a:t>Affected Environment</a:t>
            </a:r>
            <a:r>
              <a:t>:</a:t>
            </a:r>
            <a:r>
              <a:rPr spc="-40"/>
              <a:t> </a:t>
            </a:r>
            <a:r>
              <a:rPr lang="en-US" spc="-10"/>
              <a:t>Floodplains</a:t>
            </a:r>
            <a:endParaRPr spc="-10"/>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pic>
        <p:nvPicPr>
          <p:cNvPr id="11" name="object 11" descr="A map showing the floodplains and the project boundary."/>
          <p:cNvPicPr/>
          <p:nvPr/>
        </p:nvPicPr>
        <p:blipFill rotWithShape="1">
          <a:blip r:embed="rId4" cstate="print">
            <a:extLst>
              <a:ext uri="{28A0092B-C50C-407E-A947-70E740481C1C}">
                <a14:useLocalDpi xmlns:a14="http://schemas.microsoft.com/office/drawing/2010/main" val="0"/>
              </a:ext>
            </a:extLst>
          </a:blip>
          <a:srcRect l="7506" t="4583" r="8050" b="20788"/>
          <a:stretch/>
        </p:blipFill>
        <p:spPr>
          <a:xfrm>
            <a:off x="312145" y="1595550"/>
            <a:ext cx="4183655" cy="4815836"/>
          </a:xfrm>
          <a:prstGeom prst="rect">
            <a:avLst/>
          </a:prstGeom>
        </p:spPr>
      </p:pic>
      <p:sp>
        <p:nvSpPr>
          <p:cNvPr id="12" name="object 12"/>
          <p:cNvSpPr txBox="1"/>
          <p:nvPr/>
        </p:nvSpPr>
        <p:spPr>
          <a:xfrm>
            <a:off x="5257800" y="1847023"/>
            <a:ext cx="6284214" cy="3965894"/>
          </a:xfrm>
          <a:prstGeom prst="rect">
            <a:avLst/>
          </a:prstGeom>
        </p:spPr>
        <p:txBody>
          <a:bodyPr vert="horz" wrap="square" lIns="0" tIns="12700" rIns="0" bIns="0" rtlCol="0">
            <a:spAutoFit/>
          </a:bodyPr>
          <a:lstStyle/>
          <a:p>
            <a:pPr marL="330200" marR="88900" indent="-318135">
              <a:lnSpc>
                <a:spcPct val="114999"/>
              </a:lnSpc>
              <a:spcBef>
                <a:spcPts val="100"/>
              </a:spcBef>
              <a:buClr>
                <a:srgbClr val="003B70"/>
              </a:buClr>
              <a:buChar char="▪"/>
              <a:tabLst>
                <a:tab pos="330200" algn="l"/>
              </a:tabLst>
            </a:pPr>
            <a:r>
              <a:rPr lang="en-US" sz="2000">
                <a:latin typeface="Arial"/>
                <a:cs typeface="Arial"/>
              </a:rPr>
              <a:t>The Study Area is partially located within Zone AE, a high-risk area for flooding and located within the 100-year and 500-year floodplains.</a:t>
            </a:r>
          </a:p>
          <a:p>
            <a:pPr marL="330200" marR="88900" indent="-318135">
              <a:lnSpc>
                <a:spcPct val="114999"/>
              </a:lnSpc>
              <a:spcBef>
                <a:spcPts val="100"/>
              </a:spcBef>
              <a:buClr>
                <a:srgbClr val="003B70"/>
              </a:buClr>
              <a:buChar char="▪"/>
              <a:tabLst>
                <a:tab pos="330200" algn="l"/>
              </a:tabLst>
            </a:pPr>
            <a:r>
              <a:rPr lang="en-US" sz="2000">
                <a:latin typeface="Arial"/>
                <a:cs typeface="Arial"/>
              </a:rPr>
              <a:t>EO 11998 (Floodplain Protection) requires federal agencies to avoid or minimize development in the floodplain except where there are no practicable alternatives.</a:t>
            </a:r>
            <a:endParaRPr sz="2000">
              <a:latin typeface="Arial"/>
              <a:cs typeface="Arial"/>
            </a:endParaRPr>
          </a:p>
          <a:p>
            <a:pPr marL="327025" marR="144780" indent="-314960" algn="l">
              <a:lnSpc>
                <a:spcPct val="114999"/>
              </a:lnSpc>
              <a:spcBef>
                <a:spcPts val="600"/>
              </a:spcBef>
              <a:buClr>
                <a:srgbClr val="003B70"/>
              </a:buClr>
              <a:buChar char="▪"/>
              <a:tabLst>
                <a:tab pos="330200" algn="l"/>
              </a:tabLst>
            </a:pPr>
            <a:r>
              <a:rPr lang="en-US" sz="2000">
                <a:latin typeface="Arial"/>
                <a:cs typeface="Arial"/>
              </a:rPr>
              <a:t>GSA</a:t>
            </a:r>
            <a:r>
              <a:rPr lang="en-US" sz="2000" spc="-45">
                <a:latin typeface="Arial"/>
                <a:cs typeface="Arial"/>
              </a:rPr>
              <a:t> </a:t>
            </a:r>
            <a:r>
              <a:rPr lang="en-US" sz="2000">
                <a:latin typeface="Arial"/>
                <a:cs typeface="Arial"/>
              </a:rPr>
              <a:t>is</a:t>
            </a:r>
            <a:r>
              <a:rPr lang="en-US" sz="2000" spc="-50">
                <a:latin typeface="Arial"/>
                <a:cs typeface="Arial"/>
              </a:rPr>
              <a:t> </a:t>
            </a:r>
            <a:r>
              <a:rPr lang="en-US" sz="2000">
                <a:latin typeface="Arial"/>
                <a:cs typeface="Arial"/>
              </a:rPr>
              <a:t>required</a:t>
            </a:r>
            <a:r>
              <a:rPr lang="en-US" sz="2000" spc="-35">
                <a:latin typeface="Arial"/>
                <a:cs typeface="Arial"/>
              </a:rPr>
              <a:t> </a:t>
            </a:r>
            <a:r>
              <a:rPr lang="en-US" sz="2000">
                <a:latin typeface="Arial"/>
                <a:cs typeface="Arial"/>
              </a:rPr>
              <a:t>to</a:t>
            </a:r>
            <a:r>
              <a:rPr lang="en-US" sz="2000" spc="-60">
                <a:latin typeface="Arial"/>
                <a:cs typeface="Arial"/>
              </a:rPr>
              <a:t> </a:t>
            </a:r>
            <a:r>
              <a:rPr lang="en-US" sz="2000">
                <a:latin typeface="Arial"/>
                <a:cs typeface="Arial"/>
              </a:rPr>
              <a:t>attempt</a:t>
            </a:r>
            <a:r>
              <a:rPr lang="en-US" sz="2000" spc="-60">
                <a:latin typeface="Arial"/>
                <a:cs typeface="Arial"/>
              </a:rPr>
              <a:t> </a:t>
            </a:r>
            <a:r>
              <a:rPr lang="en-US" sz="2000">
                <a:latin typeface="Arial"/>
                <a:cs typeface="Arial"/>
              </a:rPr>
              <a:t>to</a:t>
            </a:r>
            <a:r>
              <a:rPr lang="en-US" sz="2000" spc="-60">
                <a:latin typeface="Arial"/>
                <a:cs typeface="Arial"/>
              </a:rPr>
              <a:t> </a:t>
            </a:r>
            <a:r>
              <a:rPr lang="en-US" sz="2000">
                <a:latin typeface="Arial"/>
                <a:cs typeface="Arial"/>
              </a:rPr>
              <a:t>locate</a:t>
            </a:r>
            <a:r>
              <a:rPr lang="en-US" sz="2000" spc="-45">
                <a:latin typeface="Arial"/>
                <a:cs typeface="Arial"/>
              </a:rPr>
              <a:t> </a:t>
            </a:r>
            <a:r>
              <a:rPr lang="en-US" sz="2000">
                <a:latin typeface="Arial"/>
                <a:cs typeface="Arial"/>
              </a:rPr>
              <a:t>all</a:t>
            </a:r>
            <a:r>
              <a:rPr lang="en-US" sz="2000" spc="-40">
                <a:latin typeface="Arial"/>
                <a:cs typeface="Arial"/>
              </a:rPr>
              <a:t> </a:t>
            </a:r>
            <a:r>
              <a:rPr lang="en-US" sz="2000">
                <a:latin typeface="Arial"/>
                <a:cs typeface="Arial"/>
              </a:rPr>
              <a:t>structures</a:t>
            </a:r>
            <a:r>
              <a:rPr lang="en-US" sz="2000" spc="-60">
                <a:latin typeface="Arial"/>
                <a:cs typeface="Arial"/>
              </a:rPr>
              <a:t> </a:t>
            </a:r>
            <a:r>
              <a:rPr lang="en-US" sz="2000">
                <a:latin typeface="Arial"/>
                <a:cs typeface="Arial"/>
              </a:rPr>
              <a:t>outside</a:t>
            </a:r>
            <a:r>
              <a:rPr lang="en-US" sz="2000" spc="-55">
                <a:latin typeface="Arial"/>
                <a:cs typeface="Arial"/>
              </a:rPr>
              <a:t> </a:t>
            </a:r>
            <a:r>
              <a:rPr lang="en-US" sz="2000">
                <a:latin typeface="Arial"/>
                <a:cs typeface="Arial"/>
              </a:rPr>
              <a:t>of</a:t>
            </a:r>
            <a:r>
              <a:rPr lang="en-US" sz="2000" spc="-50">
                <a:latin typeface="Arial"/>
                <a:cs typeface="Arial"/>
              </a:rPr>
              <a:t> </a:t>
            </a:r>
            <a:r>
              <a:rPr lang="en-US" sz="2000" spc="-25">
                <a:latin typeface="Arial"/>
                <a:cs typeface="Arial"/>
              </a:rPr>
              <a:t>the </a:t>
            </a:r>
            <a:r>
              <a:rPr lang="en-US" sz="2000">
                <a:latin typeface="Arial"/>
                <a:cs typeface="Arial"/>
              </a:rPr>
              <a:t>floodplain</a:t>
            </a:r>
            <a:r>
              <a:rPr lang="en-US" sz="2000" spc="-60">
                <a:latin typeface="Arial"/>
                <a:cs typeface="Arial"/>
              </a:rPr>
              <a:t> </a:t>
            </a:r>
            <a:r>
              <a:rPr lang="en-US" sz="2000">
                <a:latin typeface="Arial"/>
                <a:cs typeface="Arial"/>
              </a:rPr>
              <a:t>area</a:t>
            </a:r>
            <a:r>
              <a:rPr lang="en-US" sz="2000" spc="-80">
                <a:latin typeface="Arial"/>
                <a:cs typeface="Arial"/>
              </a:rPr>
              <a:t> </a:t>
            </a:r>
            <a:r>
              <a:rPr lang="en-US" sz="2000">
                <a:latin typeface="Arial"/>
                <a:cs typeface="Arial"/>
              </a:rPr>
              <a:t>in</a:t>
            </a:r>
            <a:r>
              <a:rPr lang="en-US" sz="2000" spc="-75">
                <a:latin typeface="Arial"/>
                <a:cs typeface="Arial"/>
              </a:rPr>
              <a:t> </a:t>
            </a:r>
            <a:r>
              <a:rPr lang="en-US" sz="2000">
                <a:latin typeface="Arial"/>
                <a:cs typeface="Arial"/>
              </a:rPr>
              <a:t>compliance</a:t>
            </a:r>
            <a:r>
              <a:rPr lang="en-US" sz="2000" spc="-60">
                <a:latin typeface="Arial"/>
                <a:cs typeface="Arial"/>
              </a:rPr>
              <a:t> </a:t>
            </a:r>
            <a:r>
              <a:rPr lang="en-US" sz="2000">
                <a:latin typeface="Arial"/>
                <a:cs typeface="Arial"/>
              </a:rPr>
              <a:t>with</a:t>
            </a:r>
            <a:r>
              <a:rPr lang="en-US" sz="2000" spc="-70">
                <a:latin typeface="Arial"/>
                <a:cs typeface="Arial"/>
              </a:rPr>
              <a:t> </a:t>
            </a:r>
            <a:r>
              <a:rPr lang="en-US" sz="2000">
                <a:latin typeface="Arial"/>
                <a:cs typeface="Arial"/>
              </a:rPr>
              <a:t>federal</a:t>
            </a:r>
            <a:r>
              <a:rPr lang="en-US" sz="2000" spc="-75">
                <a:latin typeface="Arial"/>
                <a:cs typeface="Arial"/>
              </a:rPr>
              <a:t> </a:t>
            </a:r>
            <a:r>
              <a:rPr lang="en-US" sz="2000">
                <a:latin typeface="Arial"/>
                <a:cs typeface="Arial"/>
              </a:rPr>
              <a:t>regulation</a:t>
            </a:r>
            <a:r>
              <a:rPr lang="en-US" sz="2000" spc="-60">
                <a:latin typeface="Arial"/>
                <a:cs typeface="Arial"/>
              </a:rPr>
              <a:t> </a:t>
            </a:r>
            <a:r>
              <a:rPr lang="en-US" sz="2000">
                <a:latin typeface="Arial"/>
                <a:cs typeface="Arial"/>
              </a:rPr>
              <a:t>and</a:t>
            </a:r>
            <a:r>
              <a:rPr lang="en-US" sz="2000" spc="-85">
                <a:latin typeface="Arial"/>
                <a:cs typeface="Arial"/>
              </a:rPr>
              <a:t> </a:t>
            </a:r>
            <a:r>
              <a:rPr lang="en-US" sz="2000" spc="-10">
                <a:latin typeface="Arial"/>
                <a:cs typeface="Arial"/>
              </a:rPr>
              <a:t>GSA’s 	</a:t>
            </a:r>
            <a:r>
              <a:rPr lang="en-US" sz="2000">
                <a:latin typeface="Arial"/>
                <a:cs typeface="Arial"/>
              </a:rPr>
              <a:t>Floodplain</a:t>
            </a:r>
            <a:r>
              <a:rPr lang="en-US" sz="2000" spc="-70">
                <a:latin typeface="Arial"/>
                <a:cs typeface="Arial"/>
              </a:rPr>
              <a:t> </a:t>
            </a:r>
            <a:r>
              <a:rPr lang="en-US" sz="2000">
                <a:latin typeface="Arial"/>
                <a:cs typeface="Arial"/>
              </a:rPr>
              <a:t>Management</a:t>
            </a:r>
            <a:r>
              <a:rPr lang="en-US" sz="2000" spc="-75">
                <a:latin typeface="Arial"/>
                <a:cs typeface="Arial"/>
              </a:rPr>
              <a:t> </a:t>
            </a:r>
            <a:r>
              <a:rPr lang="en-US" sz="2000">
                <a:latin typeface="Arial"/>
                <a:cs typeface="Arial"/>
              </a:rPr>
              <a:t>Desk</a:t>
            </a:r>
            <a:r>
              <a:rPr lang="en-US" sz="2000" spc="-80">
                <a:latin typeface="Arial"/>
                <a:cs typeface="Arial"/>
              </a:rPr>
              <a:t> </a:t>
            </a:r>
            <a:r>
              <a:rPr lang="en-US" sz="2000">
                <a:latin typeface="Arial"/>
                <a:cs typeface="Arial"/>
              </a:rPr>
              <a:t>guide</a:t>
            </a:r>
            <a:r>
              <a:rPr lang="en-US" sz="2000" spc="-75">
                <a:latin typeface="Arial"/>
                <a:cs typeface="Arial"/>
              </a:rPr>
              <a:t> </a:t>
            </a:r>
            <a:r>
              <a:rPr lang="en-US" sz="2000">
                <a:latin typeface="Arial"/>
                <a:cs typeface="Arial"/>
              </a:rPr>
              <a:t>and</a:t>
            </a:r>
            <a:r>
              <a:rPr lang="en-US" sz="2000" spc="-85">
                <a:latin typeface="Arial"/>
                <a:cs typeface="Arial"/>
              </a:rPr>
              <a:t> </a:t>
            </a:r>
            <a:r>
              <a:rPr lang="en-US" sz="2000" spc="-10">
                <a:latin typeface="Arial"/>
                <a:cs typeface="Arial"/>
              </a:rPr>
              <a:t>P100.</a:t>
            </a:r>
            <a:endParaRPr lang="en-US" sz="2000">
              <a:latin typeface="Arial"/>
              <a:cs typeface="Arial"/>
            </a:endParaRPr>
          </a:p>
        </p:txBody>
      </p:sp>
      <p:pic>
        <p:nvPicPr>
          <p:cNvPr id="10" name="object 4">
            <a:extLst>
              <a:ext uri="{FF2B5EF4-FFF2-40B4-BE49-F238E27FC236}">
                <a16:creationId xmlns:a16="http://schemas.microsoft.com/office/drawing/2014/main" id="{64F10B89-607E-A4ED-3150-C1D7727E1C00}"/>
              </a:ext>
              <a:ext uri="{C183D7F6-B498-43B3-948B-1728B52AA6E4}">
                <adec:decorative xmlns:adec="http://schemas.microsoft.com/office/drawing/2017/decorative" val="1"/>
              </a:ext>
            </a:extLst>
          </p:cNvPr>
          <p:cNvPicPr/>
          <p:nvPr/>
        </p:nvPicPr>
        <p:blipFill>
          <a:blip r:embed="rId5"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4FBAD90A-C7B0-5220-2CC6-9B451D275D8C}"/>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799" y="257382"/>
            <a:ext cx="8903111" cy="692547"/>
          </a:xfrm>
          <a:prstGeom prst="rect">
            <a:avLst/>
          </a:prstGeom>
        </p:spPr>
        <p:txBody>
          <a:bodyPr vert="horz" wrap="square" lIns="0" tIns="304849" rIns="0" bIns="0" rtlCol="0">
            <a:spAutoFit/>
          </a:bodyPr>
          <a:lstStyle/>
          <a:p>
            <a:pPr marL="3559810">
              <a:lnSpc>
                <a:spcPct val="100000"/>
              </a:lnSpc>
              <a:spcBef>
                <a:spcPts val="100"/>
              </a:spcBef>
            </a:pPr>
            <a:r>
              <a:rPr lang="en-US"/>
              <a:t>Affected Environment</a:t>
            </a:r>
            <a:r>
              <a:t>:</a:t>
            </a:r>
            <a:r>
              <a:rPr spc="-35"/>
              <a:t> </a:t>
            </a:r>
            <a:r>
              <a:rPr lang="en-US"/>
              <a:t>Community</a:t>
            </a:r>
            <a:endParaRPr spc="-10"/>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9" name="object 9"/>
          <p:cNvSpPr txBox="1">
            <a:spLocks noGrp="1"/>
          </p:cNvSpPr>
          <p:nvPr>
            <p:ph type="body" idx="1"/>
          </p:nvPr>
        </p:nvSpPr>
        <p:spPr>
          <a:xfrm>
            <a:off x="5818785" y="2286000"/>
            <a:ext cx="6056125" cy="3283656"/>
          </a:xfrm>
          <a:prstGeom prst="rect">
            <a:avLst/>
          </a:prstGeom>
        </p:spPr>
        <p:txBody>
          <a:bodyPr vert="horz" wrap="square" lIns="0" tIns="12700" rIns="0" bIns="0" rtlCol="0">
            <a:spAutoFit/>
          </a:bodyPr>
          <a:lstStyle/>
          <a:p>
            <a:pPr marL="12065" marR="5080">
              <a:lnSpc>
                <a:spcPct val="114999"/>
              </a:lnSpc>
              <a:spcBef>
                <a:spcPts val="100"/>
              </a:spcBef>
              <a:buClr>
                <a:srgbClr val="003B70"/>
              </a:buClr>
              <a:tabLst>
                <a:tab pos="330200" algn="l"/>
              </a:tabLst>
            </a:pPr>
            <a:r>
              <a:rPr lang="en-US" dirty="0"/>
              <a:t>Potential acquisition of land within the NEPA Study Area may cause the following:</a:t>
            </a:r>
          </a:p>
          <a:p>
            <a:pPr marL="330200" marR="5080" indent="-318135">
              <a:lnSpc>
                <a:spcPct val="114999"/>
              </a:lnSpc>
              <a:spcBef>
                <a:spcPts val="100"/>
              </a:spcBef>
              <a:buClr>
                <a:srgbClr val="003B70"/>
              </a:buClr>
              <a:buChar char="▪"/>
              <a:tabLst>
                <a:tab pos="330200" algn="l"/>
              </a:tabLst>
            </a:pPr>
            <a:r>
              <a:rPr lang="en-US" spc="-10" dirty="0"/>
              <a:t>Closure of Citgo Gas Station on the west side of Main Street</a:t>
            </a:r>
          </a:p>
          <a:p>
            <a:pPr marL="330200" marR="5080" indent="-318135">
              <a:lnSpc>
                <a:spcPct val="114999"/>
              </a:lnSpc>
              <a:spcBef>
                <a:spcPts val="100"/>
              </a:spcBef>
              <a:buClr>
                <a:srgbClr val="003B70"/>
              </a:buClr>
              <a:buChar char="▪"/>
              <a:tabLst>
                <a:tab pos="330200" algn="l"/>
              </a:tabLst>
            </a:pPr>
            <a:r>
              <a:rPr lang="en-US" spc="-10" dirty="0"/>
              <a:t>Discontinuance (closure) of Customs Street</a:t>
            </a:r>
          </a:p>
          <a:p>
            <a:pPr marL="330200" marR="5080" indent="-318135">
              <a:lnSpc>
                <a:spcPct val="114999"/>
              </a:lnSpc>
              <a:spcBef>
                <a:spcPts val="100"/>
              </a:spcBef>
              <a:buClr>
                <a:srgbClr val="003B70"/>
              </a:buClr>
              <a:buChar char="▪"/>
              <a:tabLst>
                <a:tab pos="330200" algn="l"/>
              </a:tabLst>
            </a:pPr>
            <a:r>
              <a:rPr lang="en-US" spc="-10" dirty="0"/>
              <a:t>Realignment of Main Street.</a:t>
            </a:r>
            <a:endParaRPr spc="-10" dirty="0"/>
          </a:p>
          <a:p>
            <a:pPr marL="330200" marR="222885" indent="-318135">
              <a:lnSpc>
                <a:spcPct val="114999"/>
              </a:lnSpc>
              <a:spcBef>
                <a:spcPts val="600"/>
              </a:spcBef>
              <a:buClr>
                <a:srgbClr val="003B70"/>
              </a:buClr>
              <a:buChar char="▪"/>
              <a:tabLst>
                <a:tab pos="330200" algn="l"/>
              </a:tabLst>
            </a:pPr>
            <a:r>
              <a:rPr lang="en-US" dirty="0"/>
              <a:t>Intermittent/ temporary closures of the LPOE during winter, off-peak hours may be necessary during construction. </a:t>
            </a:r>
            <a:endParaRPr spc="-10" dirty="0"/>
          </a:p>
        </p:txBody>
      </p:sp>
      <p:pic>
        <p:nvPicPr>
          <p:cNvPr id="1026" name="Picture 2">
            <a:extLst>
              <a:ext uri="{FF2B5EF4-FFF2-40B4-BE49-F238E27FC236}">
                <a16:creationId xmlns:a16="http://schemas.microsoft.com/office/drawing/2014/main" id="{80B8A3C1-BF1D-0BB4-7D02-EE453D46A45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79158" y="1843767"/>
            <a:ext cx="4985281" cy="3738961"/>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4">
            <a:extLst>
              <a:ext uri="{FF2B5EF4-FFF2-40B4-BE49-F238E27FC236}">
                <a16:creationId xmlns:a16="http://schemas.microsoft.com/office/drawing/2014/main" id="{68A9B9E7-297D-21E7-5E26-D6F87D581F6A}"/>
              </a:ext>
              <a:ext uri="{C183D7F6-B498-43B3-948B-1728B52AA6E4}">
                <adec:decorative xmlns:adec="http://schemas.microsoft.com/office/drawing/2017/decorative" val="1"/>
              </a:ext>
            </a:extLst>
          </p:cNvPr>
          <p:cNvPicPr/>
          <p:nvPr/>
        </p:nvPicPr>
        <p:blipFill>
          <a:blip r:embed="rId5"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2C4D5C9A-D131-526D-8BCA-D0F9A4184723}"/>
              </a:ext>
            </a:extLst>
          </p:cNvPr>
          <p:cNvSpPr>
            <a:spLocks noGrp="1"/>
          </p:cNvSpPr>
          <p:nvPr>
            <p:ph type="sldNum" sz="quarter" idx="7"/>
          </p:nvPr>
        </p:nvSpPr>
        <p:spPr/>
        <p:txBody>
          <a:bodyPr/>
          <a:lstStyle/>
          <a:p>
            <a:fld id="{B6F15528-21DE-4FAA-801E-634DDDAF4B2B}" type="slidenum">
              <a:rPr lang="en-US" smtClean="0"/>
              <a:t>15</a:t>
            </a:fld>
            <a:endParaRPr lang="en-US" dirty="0"/>
          </a:p>
        </p:txBody>
      </p:sp>
    </p:spTree>
    <p:extLst>
      <p:ext uri="{BB962C8B-B14F-4D97-AF65-F5344CB8AC3E}">
        <p14:creationId xmlns:p14="http://schemas.microsoft.com/office/powerpoint/2010/main" val="404520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4904" y="2283714"/>
            <a:ext cx="11446510" cy="4371340"/>
            <a:chOff x="374904" y="2283714"/>
            <a:chExt cx="11446510" cy="4371340"/>
          </a:xfrm>
        </p:grpSpPr>
        <p:pic>
          <p:nvPicPr>
            <p:cNvPr id="3" name="object 3"/>
            <p:cNvPicPr/>
            <p:nvPr/>
          </p:nvPicPr>
          <p:blipFill>
            <a:blip r:embed="rId2" cstate="print"/>
            <a:stretch>
              <a:fillRect/>
            </a:stretch>
          </p:blipFill>
          <p:spPr>
            <a:xfrm>
              <a:off x="374904" y="2283714"/>
              <a:ext cx="11446001" cy="1209293"/>
            </a:xfrm>
            <a:prstGeom prst="rect">
              <a:avLst/>
            </a:prstGeom>
          </p:spPr>
        </p:pic>
        <p:sp>
          <p:nvSpPr>
            <p:cNvPr id="4" name="object 4"/>
            <p:cNvSpPr/>
            <p:nvPr/>
          </p:nvSpPr>
          <p:spPr>
            <a:xfrm>
              <a:off x="416052" y="2301999"/>
              <a:ext cx="11363960" cy="1127125"/>
            </a:xfrm>
            <a:custGeom>
              <a:avLst/>
              <a:gdLst/>
              <a:ahLst/>
              <a:cxnLst/>
              <a:rect l="l" t="t" r="r" b="b"/>
              <a:pathLst>
                <a:path w="11363960" h="1127125">
                  <a:moveTo>
                    <a:pt x="11175873" y="0"/>
                  </a:moveTo>
                  <a:lnTo>
                    <a:pt x="187833" y="0"/>
                  </a:lnTo>
                  <a:lnTo>
                    <a:pt x="137900" y="6709"/>
                  </a:lnTo>
                  <a:lnTo>
                    <a:pt x="93031" y="25645"/>
                  </a:lnTo>
                  <a:lnTo>
                    <a:pt x="55016" y="55016"/>
                  </a:lnTo>
                  <a:lnTo>
                    <a:pt x="25645" y="93031"/>
                  </a:lnTo>
                  <a:lnTo>
                    <a:pt x="6709" y="137900"/>
                  </a:lnTo>
                  <a:lnTo>
                    <a:pt x="0" y="187833"/>
                  </a:lnTo>
                  <a:lnTo>
                    <a:pt x="0" y="939165"/>
                  </a:lnTo>
                  <a:lnTo>
                    <a:pt x="6709" y="989101"/>
                  </a:lnTo>
                  <a:lnTo>
                    <a:pt x="25645" y="1033971"/>
                  </a:lnTo>
                  <a:lnTo>
                    <a:pt x="55016" y="1071986"/>
                  </a:lnTo>
                  <a:lnTo>
                    <a:pt x="93031" y="1101355"/>
                  </a:lnTo>
                  <a:lnTo>
                    <a:pt x="137900" y="1120289"/>
                  </a:lnTo>
                  <a:lnTo>
                    <a:pt x="187833" y="1126998"/>
                  </a:lnTo>
                  <a:lnTo>
                    <a:pt x="11175873" y="1126998"/>
                  </a:lnTo>
                  <a:lnTo>
                    <a:pt x="11225805" y="1120289"/>
                  </a:lnTo>
                  <a:lnTo>
                    <a:pt x="11270674" y="1101355"/>
                  </a:lnTo>
                  <a:lnTo>
                    <a:pt x="11308689" y="1071986"/>
                  </a:lnTo>
                  <a:lnTo>
                    <a:pt x="11338060" y="1033971"/>
                  </a:lnTo>
                  <a:lnTo>
                    <a:pt x="11356996" y="989101"/>
                  </a:lnTo>
                  <a:lnTo>
                    <a:pt x="11363706" y="939165"/>
                  </a:lnTo>
                  <a:lnTo>
                    <a:pt x="11363706" y="187833"/>
                  </a:lnTo>
                  <a:lnTo>
                    <a:pt x="11356996" y="137900"/>
                  </a:lnTo>
                  <a:lnTo>
                    <a:pt x="11338060" y="93031"/>
                  </a:lnTo>
                  <a:lnTo>
                    <a:pt x="11308689" y="55016"/>
                  </a:lnTo>
                  <a:lnTo>
                    <a:pt x="11270674" y="25645"/>
                  </a:lnTo>
                  <a:lnTo>
                    <a:pt x="11225805" y="6709"/>
                  </a:lnTo>
                  <a:lnTo>
                    <a:pt x="11175873" y="0"/>
                  </a:lnTo>
                  <a:close/>
                </a:path>
              </a:pathLst>
            </a:custGeom>
            <a:solidFill>
              <a:srgbClr val="D7E1F3"/>
            </a:solidFill>
          </p:spPr>
          <p:txBody>
            <a:bodyPr wrap="square" lIns="0" tIns="0" rIns="0" bIns="0" rtlCol="0"/>
            <a:lstStyle/>
            <a:p>
              <a:endParaRPr/>
            </a:p>
          </p:txBody>
        </p:sp>
        <p:pic>
          <p:nvPicPr>
            <p:cNvPr id="5" name="object 5"/>
            <p:cNvPicPr/>
            <p:nvPr/>
          </p:nvPicPr>
          <p:blipFill>
            <a:blip r:embed="rId3" cstate="print"/>
            <a:stretch>
              <a:fillRect/>
            </a:stretch>
          </p:blipFill>
          <p:spPr>
            <a:xfrm>
              <a:off x="374904" y="3508248"/>
              <a:ext cx="6395453" cy="3146297"/>
            </a:xfrm>
            <a:prstGeom prst="rect">
              <a:avLst/>
            </a:prstGeom>
          </p:spPr>
        </p:pic>
        <p:sp>
          <p:nvSpPr>
            <p:cNvPr id="6" name="object 6"/>
            <p:cNvSpPr/>
            <p:nvPr/>
          </p:nvSpPr>
          <p:spPr>
            <a:xfrm>
              <a:off x="416052" y="3526529"/>
              <a:ext cx="6313170" cy="3064510"/>
            </a:xfrm>
            <a:custGeom>
              <a:avLst/>
              <a:gdLst/>
              <a:ahLst/>
              <a:cxnLst/>
              <a:rect l="l" t="t" r="r" b="b"/>
              <a:pathLst>
                <a:path w="6313170" h="3064509">
                  <a:moveTo>
                    <a:pt x="5802503" y="0"/>
                  </a:moveTo>
                  <a:lnTo>
                    <a:pt x="510679" y="0"/>
                  </a:lnTo>
                  <a:lnTo>
                    <a:pt x="461497" y="2337"/>
                  </a:lnTo>
                  <a:lnTo>
                    <a:pt x="413638" y="9208"/>
                  </a:lnTo>
                  <a:lnTo>
                    <a:pt x="367315" y="20397"/>
                  </a:lnTo>
                  <a:lnTo>
                    <a:pt x="322744" y="35691"/>
                  </a:lnTo>
                  <a:lnTo>
                    <a:pt x="280136" y="54876"/>
                  </a:lnTo>
                  <a:lnTo>
                    <a:pt x="239708" y="77738"/>
                  </a:lnTo>
                  <a:lnTo>
                    <a:pt x="201673" y="104062"/>
                  </a:lnTo>
                  <a:lnTo>
                    <a:pt x="166244" y="133636"/>
                  </a:lnTo>
                  <a:lnTo>
                    <a:pt x="133636" y="166244"/>
                  </a:lnTo>
                  <a:lnTo>
                    <a:pt x="104062" y="201673"/>
                  </a:lnTo>
                  <a:lnTo>
                    <a:pt x="77738" y="239708"/>
                  </a:lnTo>
                  <a:lnTo>
                    <a:pt x="54876" y="280136"/>
                  </a:lnTo>
                  <a:lnTo>
                    <a:pt x="35691" y="322744"/>
                  </a:lnTo>
                  <a:lnTo>
                    <a:pt x="20397" y="367315"/>
                  </a:lnTo>
                  <a:lnTo>
                    <a:pt x="9208" y="413638"/>
                  </a:lnTo>
                  <a:lnTo>
                    <a:pt x="2337" y="461497"/>
                  </a:lnTo>
                  <a:lnTo>
                    <a:pt x="0" y="510679"/>
                  </a:lnTo>
                  <a:lnTo>
                    <a:pt x="0" y="2553335"/>
                  </a:lnTo>
                  <a:lnTo>
                    <a:pt x="2337" y="2602516"/>
                  </a:lnTo>
                  <a:lnTo>
                    <a:pt x="9208" y="2650375"/>
                  </a:lnTo>
                  <a:lnTo>
                    <a:pt x="20397" y="2696697"/>
                  </a:lnTo>
                  <a:lnTo>
                    <a:pt x="35691" y="2741268"/>
                  </a:lnTo>
                  <a:lnTo>
                    <a:pt x="54876" y="2783875"/>
                  </a:lnTo>
                  <a:lnTo>
                    <a:pt x="77738" y="2824302"/>
                  </a:lnTo>
                  <a:lnTo>
                    <a:pt x="104062" y="2862336"/>
                  </a:lnTo>
                  <a:lnTo>
                    <a:pt x="133636" y="2897764"/>
                  </a:lnTo>
                  <a:lnTo>
                    <a:pt x="166244" y="2930371"/>
                  </a:lnTo>
                  <a:lnTo>
                    <a:pt x="201673" y="2959943"/>
                  </a:lnTo>
                  <a:lnTo>
                    <a:pt x="239708" y="2986267"/>
                  </a:lnTo>
                  <a:lnTo>
                    <a:pt x="280136" y="3009127"/>
                  </a:lnTo>
                  <a:lnTo>
                    <a:pt x="322744" y="3028312"/>
                  </a:lnTo>
                  <a:lnTo>
                    <a:pt x="367315" y="3043605"/>
                  </a:lnTo>
                  <a:lnTo>
                    <a:pt x="413638" y="3054794"/>
                  </a:lnTo>
                  <a:lnTo>
                    <a:pt x="461497" y="3061664"/>
                  </a:lnTo>
                  <a:lnTo>
                    <a:pt x="510679" y="3064002"/>
                  </a:lnTo>
                  <a:lnTo>
                    <a:pt x="5802503" y="3064002"/>
                  </a:lnTo>
                  <a:lnTo>
                    <a:pt x="5851682" y="3061664"/>
                  </a:lnTo>
                  <a:lnTo>
                    <a:pt x="5899540" y="3054794"/>
                  </a:lnTo>
                  <a:lnTo>
                    <a:pt x="5945861" y="3043605"/>
                  </a:lnTo>
                  <a:lnTo>
                    <a:pt x="5990431" y="3028312"/>
                  </a:lnTo>
                  <a:lnTo>
                    <a:pt x="6033037" y="3009127"/>
                  </a:lnTo>
                  <a:lnTo>
                    <a:pt x="6073464" y="2986267"/>
                  </a:lnTo>
                  <a:lnTo>
                    <a:pt x="6111499" y="2959943"/>
                  </a:lnTo>
                  <a:lnTo>
                    <a:pt x="6146927" y="2930371"/>
                  </a:lnTo>
                  <a:lnTo>
                    <a:pt x="6179535" y="2897764"/>
                  </a:lnTo>
                  <a:lnTo>
                    <a:pt x="6209107" y="2862336"/>
                  </a:lnTo>
                  <a:lnTo>
                    <a:pt x="6235432" y="2824302"/>
                  </a:lnTo>
                  <a:lnTo>
                    <a:pt x="6258293" y="2783875"/>
                  </a:lnTo>
                  <a:lnTo>
                    <a:pt x="6277478" y="2741268"/>
                  </a:lnTo>
                  <a:lnTo>
                    <a:pt x="6292772" y="2696697"/>
                  </a:lnTo>
                  <a:lnTo>
                    <a:pt x="6303961" y="2650375"/>
                  </a:lnTo>
                  <a:lnTo>
                    <a:pt x="6310832" y="2602516"/>
                  </a:lnTo>
                  <a:lnTo>
                    <a:pt x="6313170" y="2553335"/>
                  </a:lnTo>
                  <a:lnTo>
                    <a:pt x="6313170" y="510679"/>
                  </a:lnTo>
                  <a:lnTo>
                    <a:pt x="6310832" y="461497"/>
                  </a:lnTo>
                  <a:lnTo>
                    <a:pt x="6303961" y="413638"/>
                  </a:lnTo>
                  <a:lnTo>
                    <a:pt x="6292772" y="367315"/>
                  </a:lnTo>
                  <a:lnTo>
                    <a:pt x="6277478" y="322744"/>
                  </a:lnTo>
                  <a:lnTo>
                    <a:pt x="6258293" y="280136"/>
                  </a:lnTo>
                  <a:lnTo>
                    <a:pt x="6235432" y="239708"/>
                  </a:lnTo>
                  <a:lnTo>
                    <a:pt x="6209107" y="201673"/>
                  </a:lnTo>
                  <a:lnTo>
                    <a:pt x="6179535" y="166244"/>
                  </a:lnTo>
                  <a:lnTo>
                    <a:pt x="6146927" y="133636"/>
                  </a:lnTo>
                  <a:lnTo>
                    <a:pt x="6111499" y="104062"/>
                  </a:lnTo>
                  <a:lnTo>
                    <a:pt x="6073464" y="77738"/>
                  </a:lnTo>
                  <a:lnTo>
                    <a:pt x="6033037" y="54876"/>
                  </a:lnTo>
                  <a:lnTo>
                    <a:pt x="5990431" y="35691"/>
                  </a:lnTo>
                  <a:lnTo>
                    <a:pt x="5945861" y="20397"/>
                  </a:lnTo>
                  <a:lnTo>
                    <a:pt x="5899540" y="9208"/>
                  </a:lnTo>
                  <a:lnTo>
                    <a:pt x="5851682" y="2337"/>
                  </a:lnTo>
                  <a:lnTo>
                    <a:pt x="5802503" y="0"/>
                  </a:lnTo>
                  <a:close/>
                </a:path>
              </a:pathLst>
            </a:custGeom>
            <a:solidFill>
              <a:srgbClr val="D7E1F3"/>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304849" rIns="0" bIns="0" rtlCol="0">
            <a:spAutoFit/>
          </a:bodyPr>
          <a:lstStyle/>
          <a:p>
            <a:pPr marL="6962140">
              <a:lnSpc>
                <a:spcPct val="100000"/>
              </a:lnSpc>
              <a:spcBef>
                <a:spcPts val="100"/>
              </a:spcBef>
            </a:pPr>
            <a:r>
              <a:rPr dirty="0"/>
              <a:t>Tell</a:t>
            </a:r>
            <a:r>
              <a:rPr spc="-20" dirty="0"/>
              <a:t> </a:t>
            </a:r>
            <a:r>
              <a:rPr dirty="0"/>
              <a:t>us</a:t>
            </a:r>
            <a:r>
              <a:rPr spc="-20" dirty="0"/>
              <a:t> </a:t>
            </a:r>
            <a:r>
              <a:rPr dirty="0"/>
              <a:t>what</a:t>
            </a:r>
            <a:r>
              <a:rPr spc="-15" dirty="0"/>
              <a:t> </a:t>
            </a:r>
            <a:r>
              <a:rPr dirty="0"/>
              <a:t>you</a:t>
            </a:r>
            <a:r>
              <a:rPr spc="-35" dirty="0"/>
              <a:t> </a:t>
            </a:r>
            <a:r>
              <a:rPr spc="-10" dirty="0"/>
              <a:t>think!</a:t>
            </a:r>
          </a:p>
        </p:txBody>
      </p:sp>
      <p:grpSp>
        <p:nvGrpSpPr>
          <p:cNvPr id="9" name="object 9">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10" name="object 10"/>
            <p:cNvPicPr/>
            <p:nvPr/>
          </p:nvPicPr>
          <p:blipFill>
            <a:blip r:embed="rId4" cstate="print"/>
            <a:stretch>
              <a:fillRect/>
            </a:stretch>
          </p:blipFill>
          <p:spPr>
            <a:xfrm>
              <a:off x="5535929" y="1011174"/>
              <a:ext cx="6656070" cy="107441"/>
            </a:xfrm>
            <a:prstGeom prst="rect">
              <a:avLst/>
            </a:prstGeom>
          </p:spPr>
        </p:pic>
        <p:sp>
          <p:nvSpPr>
            <p:cNvPr id="11" name="object 11"/>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5907785" y="1127760"/>
              <a:ext cx="6284214" cy="107441"/>
            </a:xfrm>
            <a:prstGeom prst="rect">
              <a:avLst/>
            </a:prstGeom>
          </p:spPr>
        </p:pic>
        <p:sp>
          <p:nvSpPr>
            <p:cNvPr id="13" name="object 13"/>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14" name="object 14"/>
          <p:cNvSpPr txBox="1"/>
          <p:nvPr/>
        </p:nvSpPr>
        <p:spPr>
          <a:xfrm>
            <a:off x="987399" y="3781799"/>
            <a:ext cx="5494655" cy="2553969"/>
          </a:xfrm>
          <a:prstGeom prst="rect">
            <a:avLst/>
          </a:prstGeom>
        </p:spPr>
        <p:txBody>
          <a:bodyPr vert="horz" wrap="square" lIns="0" tIns="134620" rIns="0" bIns="0" rtlCol="0">
            <a:spAutoFit/>
          </a:bodyPr>
          <a:lstStyle/>
          <a:p>
            <a:pPr marL="25400">
              <a:lnSpc>
                <a:spcPct val="100000"/>
              </a:lnSpc>
              <a:spcBef>
                <a:spcPts val="1060"/>
              </a:spcBef>
            </a:pPr>
            <a:r>
              <a:rPr sz="2000" b="1">
                <a:solidFill>
                  <a:srgbClr val="1E4E79"/>
                </a:solidFill>
                <a:latin typeface="Arial"/>
                <a:cs typeface="Arial"/>
              </a:rPr>
              <a:t>Send</a:t>
            </a:r>
            <a:r>
              <a:rPr sz="2000" b="1" spc="-65">
                <a:solidFill>
                  <a:srgbClr val="1E4E79"/>
                </a:solidFill>
                <a:latin typeface="Arial"/>
                <a:cs typeface="Arial"/>
              </a:rPr>
              <a:t> </a:t>
            </a:r>
            <a:r>
              <a:rPr sz="2000" b="1">
                <a:solidFill>
                  <a:srgbClr val="1E4E79"/>
                </a:solidFill>
                <a:latin typeface="Arial"/>
                <a:cs typeface="Arial"/>
              </a:rPr>
              <a:t>written</a:t>
            </a:r>
            <a:r>
              <a:rPr sz="2000" b="1" spc="-90">
                <a:solidFill>
                  <a:srgbClr val="1E4E79"/>
                </a:solidFill>
                <a:latin typeface="Arial"/>
                <a:cs typeface="Arial"/>
              </a:rPr>
              <a:t> </a:t>
            </a:r>
            <a:r>
              <a:rPr sz="2000" b="1">
                <a:solidFill>
                  <a:srgbClr val="1E4E79"/>
                </a:solidFill>
                <a:latin typeface="Arial"/>
                <a:cs typeface="Arial"/>
              </a:rPr>
              <a:t>comments</a:t>
            </a:r>
            <a:r>
              <a:rPr sz="2000" b="1" spc="-65">
                <a:solidFill>
                  <a:srgbClr val="1E4E79"/>
                </a:solidFill>
                <a:latin typeface="Arial"/>
                <a:cs typeface="Arial"/>
              </a:rPr>
              <a:t> </a:t>
            </a:r>
            <a:r>
              <a:rPr sz="2000" b="1" spc="-25">
                <a:solidFill>
                  <a:srgbClr val="1E4E79"/>
                </a:solidFill>
                <a:latin typeface="Arial"/>
                <a:cs typeface="Arial"/>
              </a:rPr>
              <a:t>to:</a:t>
            </a:r>
            <a:endParaRPr sz="2000">
              <a:latin typeface="Arial"/>
              <a:cs typeface="Arial"/>
            </a:endParaRPr>
          </a:p>
          <a:p>
            <a:pPr marL="12700">
              <a:lnSpc>
                <a:spcPct val="100000"/>
              </a:lnSpc>
              <a:spcBef>
                <a:spcPts val="960"/>
              </a:spcBef>
            </a:pPr>
            <a:r>
              <a:rPr sz="2000">
                <a:latin typeface="Arial"/>
                <a:cs typeface="Arial"/>
              </a:rPr>
              <a:t>U.S</a:t>
            </a:r>
            <a:r>
              <a:rPr sz="2000" spc="-65">
                <a:latin typeface="Arial"/>
                <a:cs typeface="Arial"/>
              </a:rPr>
              <a:t> </a:t>
            </a:r>
            <a:r>
              <a:rPr sz="2000">
                <a:latin typeface="Arial"/>
                <a:cs typeface="Arial"/>
              </a:rPr>
              <a:t>General</a:t>
            </a:r>
            <a:r>
              <a:rPr sz="2000" spc="-65">
                <a:latin typeface="Arial"/>
                <a:cs typeface="Arial"/>
              </a:rPr>
              <a:t> </a:t>
            </a:r>
            <a:r>
              <a:rPr sz="2000">
                <a:latin typeface="Arial"/>
                <a:cs typeface="Arial"/>
              </a:rPr>
              <a:t>Services</a:t>
            </a:r>
            <a:r>
              <a:rPr sz="2000" spc="-60">
                <a:latin typeface="Arial"/>
                <a:cs typeface="Arial"/>
              </a:rPr>
              <a:t> </a:t>
            </a:r>
            <a:r>
              <a:rPr sz="2000" spc="-10">
                <a:latin typeface="Arial"/>
                <a:cs typeface="Arial"/>
              </a:rPr>
              <a:t>Administration</a:t>
            </a:r>
            <a:endParaRPr sz="2000">
              <a:latin typeface="Arial"/>
              <a:cs typeface="Arial"/>
            </a:endParaRPr>
          </a:p>
          <a:p>
            <a:pPr marL="12700" marR="5080">
              <a:lnSpc>
                <a:spcPct val="140000"/>
              </a:lnSpc>
            </a:pPr>
            <a:r>
              <a:rPr sz="2000">
                <a:latin typeface="Arial"/>
                <a:cs typeface="Arial"/>
              </a:rPr>
              <a:t>Attention:</a:t>
            </a:r>
            <a:r>
              <a:rPr sz="2000" spc="-80">
                <a:latin typeface="Arial"/>
                <a:cs typeface="Arial"/>
              </a:rPr>
              <a:t> </a:t>
            </a:r>
            <a:r>
              <a:rPr lang="en-US" sz="2000">
                <a:latin typeface="Arial"/>
                <a:cs typeface="Arial"/>
              </a:rPr>
              <a:t>Li Wang</a:t>
            </a:r>
            <a:r>
              <a:rPr sz="2000">
                <a:latin typeface="Arial"/>
                <a:cs typeface="Arial"/>
              </a:rPr>
              <a:t>,</a:t>
            </a:r>
            <a:r>
              <a:rPr sz="2000" spc="-75">
                <a:latin typeface="Arial"/>
                <a:cs typeface="Arial"/>
              </a:rPr>
              <a:t> </a:t>
            </a:r>
            <a:r>
              <a:rPr sz="2000">
                <a:latin typeface="Arial"/>
                <a:cs typeface="Arial"/>
              </a:rPr>
              <a:t>Project</a:t>
            </a:r>
            <a:r>
              <a:rPr sz="2000" spc="-60">
                <a:latin typeface="Arial"/>
                <a:cs typeface="Arial"/>
              </a:rPr>
              <a:t> </a:t>
            </a:r>
            <a:r>
              <a:rPr sz="2000" spc="-10">
                <a:latin typeface="Arial"/>
                <a:cs typeface="Arial"/>
              </a:rPr>
              <a:t>Manager </a:t>
            </a:r>
            <a:endParaRPr lang="en-US" sz="2000" spc="-10">
              <a:latin typeface="Arial"/>
              <a:cs typeface="Arial"/>
            </a:endParaRPr>
          </a:p>
          <a:p>
            <a:pPr marL="12700" marR="5080">
              <a:lnSpc>
                <a:spcPct val="140000"/>
              </a:lnSpc>
            </a:pPr>
            <a:r>
              <a:rPr sz="2000">
                <a:latin typeface="Arial"/>
                <a:cs typeface="Arial"/>
              </a:rPr>
              <a:t>Thomas</a:t>
            </a:r>
            <a:r>
              <a:rPr sz="2000" spc="-50">
                <a:latin typeface="Arial"/>
                <a:cs typeface="Arial"/>
              </a:rPr>
              <a:t> </a:t>
            </a:r>
            <a:r>
              <a:rPr sz="2000">
                <a:latin typeface="Arial"/>
                <a:cs typeface="Arial"/>
              </a:rPr>
              <a:t>P.</a:t>
            </a:r>
            <a:r>
              <a:rPr sz="2000" spc="-60">
                <a:latin typeface="Arial"/>
                <a:cs typeface="Arial"/>
              </a:rPr>
              <a:t> </a:t>
            </a:r>
            <a:r>
              <a:rPr sz="2000">
                <a:latin typeface="Arial"/>
                <a:cs typeface="Arial"/>
              </a:rPr>
              <a:t>O’Neill,</a:t>
            </a:r>
            <a:r>
              <a:rPr sz="2000" spc="-45">
                <a:latin typeface="Arial"/>
                <a:cs typeface="Arial"/>
              </a:rPr>
              <a:t> </a:t>
            </a:r>
            <a:r>
              <a:rPr sz="2000">
                <a:latin typeface="Arial"/>
                <a:cs typeface="Arial"/>
              </a:rPr>
              <a:t>Jr.,</a:t>
            </a:r>
            <a:r>
              <a:rPr sz="2000" spc="-80">
                <a:latin typeface="Arial"/>
                <a:cs typeface="Arial"/>
              </a:rPr>
              <a:t> </a:t>
            </a:r>
            <a:r>
              <a:rPr sz="2000">
                <a:latin typeface="Arial"/>
                <a:cs typeface="Arial"/>
              </a:rPr>
              <a:t>Federal</a:t>
            </a:r>
            <a:r>
              <a:rPr sz="2000" spc="-45">
                <a:latin typeface="Arial"/>
                <a:cs typeface="Arial"/>
              </a:rPr>
              <a:t> </a:t>
            </a:r>
            <a:r>
              <a:rPr sz="2000" spc="-10">
                <a:latin typeface="Arial"/>
                <a:cs typeface="Arial"/>
              </a:rPr>
              <a:t>Building</a:t>
            </a:r>
            <a:endParaRPr sz="2000">
              <a:latin typeface="Arial"/>
              <a:cs typeface="Arial"/>
            </a:endParaRPr>
          </a:p>
          <a:p>
            <a:pPr marL="12700" marR="1907539">
              <a:lnSpc>
                <a:spcPct val="140000"/>
              </a:lnSpc>
            </a:pPr>
            <a:r>
              <a:rPr sz="2000">
                <a:latin typeface="Arial"/>
                <a:cs typeface="Arial"/>
              </a:rPr>
              <a:t>10</a:t>
            </a:r>
            <a:r>
              <a:rPr sz="2000" spc="-60">
                <a:latin typeface="Arial"/>
                <a:cs typeface="Arial"/>
              </a:rPr>
              <a:t> </a:t>
            </a:r>
            <a:r>
              <a:rPr sz="2000">
                <a:latin typeface="Arial"/>
                <a:cs typeface="Arial"/>
              </a:rPr>
              <a:t>Causeway</a:t>
            </a:r>
            <a:r>
              <a:rPr sz="2000" spc="-40">
                <a:latin typeface="Arial"/>
                <a:cs typeface="Arial"/>
              </a:rPr>
              <a:t> </a:t>
            </a:r>
            <a:r>
              <a:rPr sz="2000">
                <a:latin typeface="Arial"/>
                <a:cs typeface="Arial"/>
              </a:rPr>
              <a:t>Street,</a:t>
            </a:r>
            <a:r>
              <a:rPr sz="2000" spc="-90">
                <a:latin typeface="Arial"/>
                <a:cs typeface="Arial"/>
              </a:rPr>
              <a:t> </a:t>
            </a:r>
            <a:r>
              <a:rPr sz="2000">
                <a:latin typeface="Arial"/>
                <a:cs typeface="Arial"/>
              </a:rPr>
              <a:t>11th</a:t>
            </a:r>
            <a:r>
              <a:rPr sz="2000" spc="-60">
                <a:latin typeface="Arial"/>
                <a:cs typeface="Arial"/>
              </a:rPr>
              <a:t> </a:t>
            </a:r>
            <a:r>
              <a:rPr sz="2000" spc="-10">
                <a:latin typeface="Arial"/>
                <a:cs typeface="Arial"/>
              </a:rPr>
              <a:t>Floor </a:t>
            </a:r>
            <a:r>
              <a:rPr sz="2000">
                <a:latin typeface="Arial"/>
                <a:cs typeface="Arial"/>
              </a:rPr>
              <a:t>Boston,</a:t>
            </a:r>
            <a:r>
              <a:rPr sz="2000" spc="-50">
                <a:latin typeface="Arial"/>
                <a:cs typeface="Arial"/>
              </a:rPr>
              <a:t> </a:t>
            </a:r>
            <a:r>
              <a:rPr sz="2000">
                <a:latin typeface="Arial"/>
                <a:cs typeface="Arial"/>
              </a:rPr>
              <a:t>MA</a:t>
            </a:r>
            <a:r>
              <a:rPr sz="2000" spc="-35">
                <a:latin typeface="Arial"/>
                <a:cs typeface="Arial"/>
              </a:rPr>
              <a:t> </a:t>
            </a:r>
            <a:r>
              <a:rPr sz="2000" spc="-20">
                <a:latin typeface="Arial"/>
                <a:cs typeface="Arial"/>
              </a:rPr>
              <a:t>02222-1077</a:t>
            </a:r>
            <a:endParaRPr sz="2000">
              <a:latin typeface="Arial"/>
              <a:cs typeface="Arial"/>
            </a:endParaRPr>
          </a:p>
        </p:txBody>
      </p:sp>
      <p:grpSp>
        <p:nvGrpSpPr>
          <p:cNvPr id="15" name="object 15"/>
          <p:cNvGrpSpPr/>
          <p:nvPr/>
        </p:nvGrpSpPr>
        <p:grpSpPr>
          <a:xfrm>
            <a:off x="6861809" y="3508247"/>
            <a:ext cx="4959350" cy="3195320"/>
            <a:chOff x="6861809" y="3508247"/>
            <a:chExt cx="4959350" cy="3195320"/>
          </a:xfrm>
        </p:grpSpPr>
        <p:pic>
          <p:nvPicPr>
            <p:cNvPr id="16" name="object 16"/>
            <p:cNvPicPr/>
            <p:nvPr/>
          </p:nvPicPr>
          <p:blipFill>
            <a:blip r:embed="rId6" cstate="print"/>
            <a:stretch>
              <a:fillRect/>
            </a:stretch>
          </p:blipFill>
          <p:spPr>
            <a:xfrm>
              <a:off x="6861809" y="3508247"/>
              <a:ext cx="4959096" cy="3195065"/>
            </a:xfrm>
            <a:prstGeom prst="rect">
              <a:avLst/>
            </a:prstGeom>
          </p:spPr>
        </p:pic>
        <p:sp>
          <p:nvSpPr>
            <p:cNvPr id="17" name="object 17"/>
            <p:cNvSpPr/>
            <p:nvPr/>
          </p:nvSpPr>
          <p:spPr>
            <a:xfrm>
              <a:off x="6902957" y="3526533"/>
              <a:ext cx="4876800" cy="3112770"/>
            </a:xfrm>
            <a:custGeom>
              <a:avLst/>
              <a:gdLst/>
              <a:ahLst/>
              <a:cxnLst/>
              <a:rect l="l" t="t" r="r" b="b"/>
              <a:pathLst>
                <a:path w="4876800" h="3112770">
                  <a:moveTo>
                    <a:pt x="4357992" y="0"/>
                  </a:moveTo>
                  <a:lnTo>
                    <a:pt x="518807" y="0"/>
                  </a:lnTo>
                  <a:lnTo>
                    <a:pt x="471586" y="2120"/>
                  </a:lnTo>
                  <a:lnTo>
                    <a:pt x="425552" y="8358"/>
                  </a:lnTo>
                  <a:lnTo>
                    <a:pt x="380889" y="18532"/>
                  </a:lnTo>
                  <a:lnTo>
                    <a:pt x="337780" y="32458"/>
                  </a:lnTo>
                  <a:lnTo>
                    <a:pt x="296409" y="49953"/>
                  </a:lnTo>
                  <a:lnTo>
                    <a:pt x="256957" y="70833"/>
                  </a:lnTo>
                  <a:lnTo>
                    <a:pt x="219609" y="94916"/>
                  </a:lnTo>
                  <a:lnTo>
                    <a:pt x="184548" y="122018"/>
                  </a:lnTo>
                  <a:lnTo>
                    <a:pt x="151957" y="151957"/>
                  </a:lnTo>
                  <a:lnTo>
                    <a:pt x="122018" y="184548"/>
                  </a:lnTo>
                  <a:lnTo>
                    <a:pt x="94916" y="219609"/>
                  </a:lnTo>
                  <a:lnTo>
                    <a:pt x="70833" y="256957"/>
                  </a:lnTo>
                  <a:lnTo>
                    <a:pt x="49953" y="296409"/>
                  </a:lnTo>
                  <a:lnTo>
                    <a:pt x="32458" y="337780"/>
                  </a:lnTo>
                  <a:lnTo>
                    <a:pt x="18532" y="380889"/>
                  </a:lnTo>
                  <a:lnTo>
                    <a:pt x="8358" y="425552"/>
                  </a:lnTo>
                  <a:lnTo>
                    <a:pt x="2120" y="471586"/>
                  </a:lnTo>
                  <a:lnTo>
                    <a:pt x="0" y="518807"/>
                  </a:lnTo>
                  <a:lnTo>
                    <a:pt x="0" y="2593962"/>
                  </a:lnTo>
                  <a:lnTo>
                    <a:pt x="2120" y="2641185"/>
                  </a:lnTo>
                  <a:lnTo>
                    <a:pt x="8358" y="2687220"/>
                  </a:lnTo>
                  <a:lnTo>
                    <a:pt x="18532" y="2731884"/>
                  </a:lnTo>
                  <a:lnTo>
                    <a:pt x="32458" y="2774994"/>
                  </a:lnTo>
                  <a:lnTo>
                    <a:pt x="49953" y="2816366"/>
                  </a:lnTo>
                  <a:lnTo>
                    <a:pt x="70833" y="2855817"/>
                  </a:lnTo>
                  <a:lnTo>
                    <a:pt x="94916" y="2893165"/>
                  </a:lnTo>
                  <a:lnTo>
                    <a:pt x="122018" y="2928226"/>
                  </a:lnTo>
                  <a:lnTo>
                    <a:pt x="151957" y="2960817"/>
                  </a:lnTo>
                  <a:lnTo>
                    <a:pt x="184548" y="2990755"/>
                  </a:lnTo>
                  <a:lnTo>
                    <a:pt x="219609" y="3017857"/>
                  </a:lnTo>
                  <a:lnTo>
                    <a:pt x="256957" y="3041939"/>
                  </a:lnTo>
                  <a:lnTo>
                    <a:pt x="296409" y="3062818"/>
                  </a:lnTo>
                  <a:lnTo>
                    <a:pt x="337780" y="3080312"/>
                  </a:lnTo>
                  <a:lnTo>
                    <a:pt x="380889" y="3094238"/>
                  </a:lnTo>
                  <a:lnTo>
                    <a:pt x="425552" y="3104411"/>
                  </a:lnTo>
                  <a:lnTo>
                    <a:pt x="471586" y="3110649"/>
                  </a:lnTo>
                  <a:lnTo>
                    <a:pt x="518807" y="3112770"/>
                  </a:lnTo>
                  <a:lnTo>
                    <a:pt x="4357992" y="3112770"/>
                  </a:lnTo>
                  <a:lnTo>
                    <a:pt x="4405215" y="3110649"/>
                  </a:lnTo>
                  <a:lnTo>
                    <a:pt x="4451250" y="3104411"/>
                  </a:lnTo>
                  <a:lnTo>
                    <a:pt x="4495914" y="3094238"/>
                  </a:lnTo>
                  <a:lnTo>
                    <a:pt x="4539024" y="3080312"/>
                  </a:lnTo>
                  <a:lnTo>
                    <a:pt x="4580396" y="3062818"/>
                  </a:lnTo>
                  <a:lnTo>
                    <a:pt x="4619847" y="3041939"/>
                  </a:lnTo>
                  <a:lnTo>
                    <a:pt x="4657195" y="3017857"/>
                  </a:lnTo>
                  <a:lnTo>
                    <a:pt x="4692256" y="2990755"/>
                  </a:lnTo>
                  <a:lnTo>
                    <a:pt x="4724847" y="2960817"/>
                  </a:lnTo>
                  <a:lnTo>
                    <a:pt x="4754785" y="2928226"/>
                  </a:lnTo>
                  <a:lnTo>
                    <a:pt x="4781887" y="2893165"/>
                  </a:lnTo>
                  <a:lnTo>
                    <a:pt x="4805969" y="2855817"/>
                  </a:lnTo>
                  <a:lnTo>
                    <a:pt x="4826848" y="2816366"/>
                  </a:lnTo>
                  <a:lnTo>
                    <a:pt x="4844342" y="2774994"/>
                  </a:lnTo>
                  <a:lnTo>
                    <a:pt x="4858268" y="2731884"/>
                  </a:lnTo>
                  <a:lnTo>
                    <a:pt x="4868441" y="2687220"/>
                  </a:lnTo>
                  <a:lnTo>
                    <a:pt x="4874679" y="2641185"/>
                  </a:lnTo>
                  <a:lnTo>
                    <a:pt x="4876800" y="2593962"/>
                  </a:lnTo>
                  <a:lnTo>
                    <a:pt x="4876800" y="518807"/>
                  </a:lnTo>
                  <a:lnTo>
                    <a:pt x="4874679" y="471586"/>
                  </a:lnTo>
                  <a:lnTo>
                    <a:pt x="4868441" y="425552"/>
                  </a:lnTo>
                  <a:lnTo>
                    <a:pt x="4858268" y="380889"/>
                  </a:lnTo>
                  <a:lnTo>
                    <a:pt x="4844342" y="337780"/>
                  </a:lnTo>
                  <a:lnTo>
                    <a:pt x="4826848" y="296409"/>
                  </a:lnTo>
                  <a:lnTo>
                    <a:pt x="4805969" y="256957"/>
                  </a:lnTo>
                  <a:lnTo>
                    <a:pt x="4781887" y="219609"/>
                  </a:lnTo>
                  <a:lnTo>
                    <a:pt x="4754785" y="184548"/>
                  </a:lnTo>
                  <a:lnTo>
                    <a:pt x="4724847" y="151957"/>
                  </a:lnTo>
                  <a:lnTo>
                    <a:pt x="4692256" y="122018"/>
                  </a:lnTo>
                  <a:lnTo>
                    <a:pt x="4657195" y="94916"/>
                  </a:lnTo>
                  <a:lnTo>
                    <a:pt x="4619847" y="70833"/>
                  </a:lnTo>
                  <a:lnTo>
                    <a:pt x="4580396" y="49953"/>
                  </a:lnTo>
                  <a:lnTo>
                    <a:pt x="4539024" y="32458"/>
                  </a:lnTo>
                  <a:lnTo>
                    <a:pt x="4495914" y="18532"/>
                  </a:lnTo>
                  <a:lnTo>
                    <a:pt x="4451250" y="8358"/>
                  </a:lnTo>
                  <a:lnTo>
                    <a:pt x="4405215" y="2120"/>
                  </a:lnTo>
                  <a:lnTo>
                    <a:pt x="4357992" y="0"/>
                  </a:lnTo>
                  <a:close/>
                </a:path>
              </a:pathLst>
            </a:custGeom>
            <a:solidFill>
              <a:srgbClr val="D7E1F3"/>
            </a:solidFill>
          </p:spPr>
          <p:txBody>
            <a:bodyPr wrap="square" lIns="0" tIns="0" rIns="0" bIns="0" rtlCol="0"/>
            <a:lstStyle/>
            <a:p>
              <a:endParaRPr/>
            </a:p>
          </p:txBody>
        </p:sp>
      </p:grpSp>
      <p:sp>
        <p:nvSpPr>
          <p:cNvPr id="18" name="object 18"/>
          <p:cNvSpPr txBox="1"/>
          <p:nvPr/>
        </p:nvSpPr>
        <p:spPr>
          <a:xfrm>
            <a:off x="7306307" y="3823548"/>
            <a:ext cx="4959096" cy="2361609"/>
          </a:xfrm>
          <a:prstGeom prst="rect">
            <a:avLst/>
          </a:prstGeom>
        </p:spPr>
        <p:txBody>
          <a:bodyPr vert="horz" wrap="square" lIns="0" tIns="12700" rIns="0" bIns="0" rtlCol="0">
            <a:spAutoFit/>
          </a:bodyPr>
          <a:lstStyle/>
          <a:p>
            <a:pPr marL="12700" marR="797560">
              <a:lnSpc>
                <a:spcPct val="140000"/>
              </a:lnSpc>
              <a:spcBef>
                <a:spcPts val="100"/>
              </a:spcBef>
            </a:pPr>
            <a:r>
              <a:rPr sz="2000" b="1" dirty="0">
                <a:solidFill>
                  <a:srgbClr val="1E4E79"/>
                </a:solidFill>
                <a:latin typeface="Arial"/>
                <a:cs typeface="Arial"/>
              </a:rPr>
              <a:t>Send</a:t>
            </a:r>
            <a:r>
              <a:rPr sz="2000" b="1" spc="-40" dirty="0">
                <a:solidFill>
                  <a:srgbClr val="1E4E79"/>
                </a:solidFill>
                <a:latin typeface="Arial"/>
                <a:cs typeface="Arial"/>
              </a:rPr>
              <a:t> </a:t>
            </a:r>
            <a:r>
              <a:rPr sz="2000" b="1" dirty="0">
                <a:solidFill>
                  <a:srgbClr val="1E4E79"/>
                </a:solidFill>
                <a:latin typeface="Arial"/>
                <a:cs typeface="Arial"/>
              </a:rPr>
              <a:t>email</a:t>
            </a:r>
            <a:r>
              <a:rPr sz="2000" b="1" spc="-60" dirty="0">
                <a:solidFill>
                  <a:srgbClr val="1E4E79"/>
                </a:solidFill>
                <a:latin typeface="Arial"/>
                <a:cs typeface="Arial"/>
              </a:rPr>
              <a:t> </a:t>
            </a:r>
            <a:r>
              <a:rPr sz="2000" b="1" spc="-25" dirty="0">
                <a:solidFill>
                  <a:srgbClr val="1E4E79"/>
                </a:solidFill>
                <a:latin typeface="Arial"/>
                <a:cs typeface="Arial"/>
              </a:rPr>
              <a:t>to:</a:t>
            </a:r>
            <a:endParaRPr lang="en-US" sz="2000" b="1" spc="-25" dirty="0">
              <a:solidFill>
                <a:srgbClr val="1E4E79"/>
              </a:solidFill>
              <a:latin typeface="Arial"/>
              <a:cs typeface="Arial"/>
            </a:endParaRPr>
          </a:p>
          <a:p>
            <a:pPr marL="12700" marR="797560">
              <a:lnSpc>
                <a:spcPct val="140000"/>
              </a:lnSpc>
              <a:spcBef>
                <a:spcPts val="100"/>
              </a:spcBef>
            </a:pPr>
            <a:r>
              <a:rPr lang="en-US" sz="2000" b="1" spc="-25" dirty="0">
                <a:solidFill>
                  <a:srgbClr val="1E4E79"/>
                </a:solidFill>
                <a:latin typeface="Arial"/>
                <a:cs typeface="Arial"/>
                <a:hlinkClick r:id="rId7"/>
              </a:rPr>
              <a:t>calaisferrypoint.lpoe@gsa.gov</a:t>
            </a:r>
            <a:endParaRPr lang="en-US" sz="2000" b="1" spc="-25" dirty="0">
              <a:solidFill>
                <a:srgbClr val="1E4E79"/>
              </a:solidFill>
              <a:latin typeface="Arial"/>
              <a:cs typeface="Arial"/>
            </a:endParaRPr>
          </a:p>
          <a:p>
            <a:pPr marL="12700" marR="5080">
              <a:lnSpc>
                <a:spcPct val="140000"/>
              </a:lnSpc>
              <a:spcBef>
                <a:spcPts val="600"/>
              </a:spcBef>
            </a:pPr>
            <a:r>
              <a:rPr sz="2000" dirty="0">
                <a:latin typeface="Arial"/>
                <a:cs typeface="Arial"/>
              </a:rPr>
              <a:t>Reference</a:t>
            </a:r>
            <a:endParaRPr lang="en-US" sz="2000" dirty="0">
              <a:latin typeface="Arial"/>
              <a:cs typeface="Arial"/>
            </a:endParaRPr>
          </a:p>
          <a:p>
            <a:pPr marL="12700" marR="5080">
              <a:lnSpc>
                <a:spcPct val="140000"/>
              </a:lnSpc>
              <a:spcBef>
                <a:spcPts val="600"/>
              </a:spcBef>
            </a:pPr>
            <a:r>
              <a:rPr sz="2000" spc="-65" dirty="0">
                <a:latin typeface="Arial"/>
                <a:cs typeface="Arial"/>
              </a:rPr>
              <a:t> </a:t>
            </a:r>
            <a:r>
              <a:rPr sz="2000" b="1" dirty="0">
                <a:latin typeface="Arial"/>
                <a:cs typeface="Arial"/>
              </a:rPr>
              <a:t>“</a:t>
            </a:r>
            <a:r>
              <a:rPr lang="en-US" sz="2000" b="1" dirty="0">
                <a:latin typeface="Arial"/>
                <a:cs typeface="Arial"/>
              </a:rPr>
              <a:t>Calais Ferry Point</a:t>
            </a:r>
            <a:r>
              <a:rPr sz="2000" b="1" spc="-65" dirty="0">
                <a:latin typeface="Arial"/>
                <a:cs typeface="Arial"/>
              </a:rPr>
              <a:t> </a:t>
            </a:r>
            <a:r>
              <a:rPr sz="2000" b="1" dirty="0">
                <a:latin typeface="Arial"/>
                <a:cs typeface="Arial"/>
              </a:rPr>
              <a:t>LPOE</a:t>
            </a:r>
            <a:r>
              <a:rPr sz="2000" b="1" spc="-60" dirty="0">
                <a:latin typeface="Arial"/>
                <a:cs typeface="Arial"/>
              </a:rPr>
              <a:t> </a:t>
            </a:r>
            <a:r>
              <a:rPr lang="en-US" sz="2000" b="1" dirty="0">
                <a:latin typeface="Arial"/>
                <a:cs typeface="Arial"/>
              </a:rPr>
              <a:t>EA</a:t>
            </a:r>
            <a:r>
              <a:rPr sz="2000" b="1" dirty="0">
                <a:latin typeface="Arial"/>
                <a:cs typeface="Arial"/>
              </a:rPr>
              <a:t>”</a:t>
            </a:r>
            <a:endParaRPr lang="en-US" sz="2000" b="1" dirty="0">
              <a:latin typeface="Arial"/>
              <a:cs typeface="Arial"/>
            </a:endParaRPr>
          </a:p>
          <a:p>
            <a:pPr marL="12700" marR="5080">
              <a:lnSpc>
                <a:spcPct val="140000"/>
              </a:lnSpc>
              <a:spcBef>
                <a:spcPts val="600"/>
              </a:spcBef>
            </a:pPr>
            <a:r>
              <a:rPr sz="2000" spc="-70" dirty="0">
                <a:latin typeface="Arial"/>
                <a:cs typeface="Arial"/>
              </a:rPr>
              <a:t> </a:t>
            </a:r>
            <a:r>
              <a:rPr sz="2000" spc="-25" dirty="0">
                <a:latin typeface="Arial"/>
                <a:cs typeface="Arial"/>
              </a:rPr>
              <a:t>in </a:t>
            </a:r>
            <a:r>
              <a:rPr sz="2000" dirty="0">
                <a:latin typeface="Arial"/>
                <a:cs typeface="Arial"/>
              </a:rPr>
              <a:t>the</a:t>
            </a:r>
            <a:r>
              <a:rPr sz="2000" spc="-65" dirty="0">
                <a:latin typeface="Arial"/>
                <a:cs typeface="Arial"/>
              </a:rPr>
              <a:t> </a:t>
            </a:r>
            <a:r>
              <a:rPr sz="2000" dirty="0">
                <a:latin typeface="Arial"/>
                <a:cs typeface="Arial"/>
              </a:rPr>
              <a:t>subject</a:t>
            </a:r>
            <a:r>
              <a:rPr sz="2000" spc="-60" dirty="0">
                <a:latin typeface="Arial"/>
                <a:cs typeface="Arial"/>
              </a:rPr>
              <a:t> </a:t>
            </a:r>
            <a:r>
              <a:rPr sz="2000" spc="-20" dirty="0">
                <a:latin typeface="Arial"/>
                <a:cs typeface="Arial"/>
              </a:rPr>
              <a:t>line</a:t>
            </a:r>
            <a:endParaRPr sz="2000" dirty="0">
              <a:latin typeface="Arial"/>
              <a:cs typeface="Arial"/>
            </a:endParaRPr>
          </a:p>
        </p:txBody>
      </p:sp>
      <p:sp>
        <p:nvSpPr>
          <p:cNvPr id="19" name="object 19"/>
          <p:cNvSpPr txBox="1"/>
          <p:nvPr/>
        </p:nvSpPr>
        <p:spPr>
          <a:xfrm>
            <a:off x="987399" y="1792589"/>
            <a:ext cx="10202545" cy="728405"/>
          </a:xfrm>
          <a:prstGeom prst="rect">
            <a:avLst/>
          </a:prstGeom>
        </p:spPr>
        <p:txBody>
          <a:bodyPr vert="horz" wrap="square" lIns="0" tIns="12700" rIns="0" bIns="0" rtlCol="0">
            <a:spAutoFit/>
          </a:bodyPr>
          <a:lstStyle/>
          <a:p>
            <a:pPr marL="12700">
              <a:lnSpc>
                <a:spcPct val="100000"/>
              </a:lnSpc>
              <a:spcBef>
                <a:spcPts val="100"/>
              </a:spcBef>
            </a:pPr>
            <a:r>
              <a:rPr sz="2200">
                <a:latin typeface="Arial"/>
                <a:cs typeface="Arial"/>
              </a:rPr>
              <a:t>Written</a:t>
            </a:r>
            <a:r>
              <a:rPr sz="2200" spc="-45">
                <a:latin typeface="Arial"/>
                <a:cs typeface="Arial"/>
              </a:rPr>
              <a:t> </a:t>
            </a:r>
            <a:r>
              <a:rPr sz="2200">
                <a:latin typeface="Arial"/>
                <a:cs typeface="Arial"/>
              </a:rPr>
              <a:t>Comments</a:t>
            </a:r>
            <a:r>
              <a:rPr sz="2200" spc="-50">
                <a:latin typeface="Arial"/>
                <a:cs typeface="Arial"/>
              </a:rPr>
              <a:t> </a:t>
            </a:r>
            <a:r>
              <a:rPr sz="2200">
                <a:latin typeface="Arial"/>
                <a:cs typeface="Arial"/>
              </a:rPr>
              <a:t>must</a:t>
            </a:r>
            <a:r>
              <a:rPr sz="2200" spc="-50">
                <a:latin typeface="Arial"/>
                <a:cs typeface="Arial"/>
              </a:rPr>
              <a:t> </a:t>
            </a:r>
            <a:r>
              <a:rPr sz="2200">
                <a:latin typeface="Arial"/>
                <a:cs typeface="Arial"/>
              </a:rPr>
              <a:t>be</a:t>
            </a:r>
            <a:r>
              <a:rPr sz="2200" spc="-50">
                <a:latin typeface="Arial"/>
                <a:cs typeface="Arial"/>
              </a:rPr>
              <a:t> </a:t>
            </a:r>
            <a:r>
              <a:rPr sz="2200">
                <a:latin typeface="Arial"/>
                <a:cs typeface="Arial"/>
              </a:rPr>
              <a:t>submitted</a:t>
            </a:r>
            <a:r>
              <a:rPr sz="2200" spc="-50">
                <a:latin typeface="Arial"/>
                <a:cs typeface="Arial"/>
              </a:rPr>
              <a:t> </a:t>
            </a:r>
            <a:r>
              <a:rPr sz="2200">
                <a:latin typeface="Arial"/>
                <a:cs typeface="Arial"/>
              </a:rPr>
              <a:t>by</a:t>
            </a:r>
            <a:r>
              <a:rPr sz="2200" spc="-55">
                <a:latin typeface="Arial"/>
                <a:cs typeface="Arial"/>
              </a:rPr>
              <a:t> </a:t>
            </a:r>
            <a:r>
              <a:rPr lang="en-US" sz="2200" b="1">
                <a:solidFill>
                  <a:srgbClr val="1E4E79"/>
                </a:solidFill>
                <a:latin typeface="Arial"/>
                <a:cs typeface="Arial"/>
              </a:rPr>
              <a:t>May 31</a:t>
            </a:r>
            <a:r>
              <a:rPr sz="2200" b="1">
                <a:solidFill>
                  <a:srgbClr val="1E4E79"/>
                </a:solidFill>
                <a:latin typeface="Arial"/>
                <a:cs typeface="Arial"/>
              </a:rPr>
              <a:t>,</a:t>
            </a:r>
            <a:r>
              <a:rPr sz="2200" b="1" spc="-50">
                <a:solidFill>
                  <a:srgbClr val="1E4E79"/>
                </a:solidFill>
                <a:latin typeface="Arial"/>
                <a:cs typeface="Arial"/>
              </a:rPr>
              <a:t> </a:t>
            </a:r>
            <a:r>
              <a:rPr sz="2200" b="1" spc="-10">
                <a:solidFill>
                  <a:srgbClr val="1E4E79"/>
                </a:solidFill>
                <a:latin typeface="Arial"/>
                <a:cs typeface="Arial"/>
              </a:rPr>
              <a:t>2024.</a:t>
            </a:r>
            <a:endParaRPr sz="2200">
              <a:latin typeface="Arial"/>
              <a:cs typeface="Arial"/>
            </a:endParaRPr>
          </a:p>
          <a:p>
            <a:pPr>
              <a:lnSpc>
                <a:spcPct val="100000"/>
              </a:lnSpc>
              <a:spcBef>
                <a:spcPts val="295"/>
              </a:spcBef>
            </a:pPr>
            <a:endParaRPr sz="2200">
              <a:latin typeface="Arial"/>
              <a:cs typeface="Arial"/>
            </a:endParaRPr>
          </a:p>
        </p:txBody>
      </p:sp>
      <p:pic>
        <p:nvPicPr>
          <p:cNvPr id="21" name="object 4">
            <a:extLst>
              <a:ext uri="{FF2B5EF4-FFF2-40B4-BE49-F238E27FC236}">
                <a16:creationId xmlns:a16="http://schemas.microsoft.com/office/drawing/2014/main" id="{9CD07081-D3D5-5EBC-D652-70695636DC74}"/>
              </a:ext>
              <a:ext uri="{C183D7F6-B498-43B3-948B-1728B52AA6E4}">
                <adec:decorative xmlns:adec="http://schemas.microsoft.com/office/drawing/2017/decorative" val="1"/>
              </a:ext>
            </a:extLst>
          </p:cNvPr>
          <p:cNvPicPr/>
          <p:nvPr/>
        </p:nvPicPr>
        <p:blipFill>
          <a:blip r:embed="rId8" cstate="print"/>
          <a:stretch>
            <a:fillRect/>
          </a:stretch>
        </p:blipFill>
        <p:spPr>
          <a:xfrm>
            <a:off x="838200" y="265471"/>
            <a:ext cx="914400" cy="809418"/>
          </a:xfrm>
          <a:prstGeom prst="rect">
            <a:avLst/>
          </a:prstGeom>
        </p:spPr>
      </p:pic>
      <p:sp>
        <p:nvSpPr>
          <p:cNvPr id="8" name="Slide Number Placeholder 7">
            <a:extLst>
              <a:ext uri="{FF2B5EF4-FFF2-40B4-BE49-F238E27FC236}">
                <a16:creationId xmlns:a16="http://schemas.microsoft.com/office/drawing/2014/main" id="{A9F37C08-713F-CE6C-BB84-51291B77B533}"/>
              </a:ext>
            </a:extLst>
          </p:cNvPr>
          <p:cNvSpPr>
            <a:spLocks noGrp="1"/>
          </p:cNvSpPr>
          <p:nvPr>
            <p:ph type="sldNum" sz="quarter" idx="7"/>
          </p:nvPr>
        </p:nvSpPr>
        <p:spPr/>
        <p:txBody>
          <a:bodyPr/>
          <a:lstStyle/>
          <a:p>
            <a:fld id="{B6F15528-21DE-4FAA-801E-634DDDAF4B2B}" type="slidenum">
              <a:rPr lang="en-US" smtClean="0"/>
              <a:t>16</a:t>
            </a:fld>
            <a:endParaRPr lang="en-US" dirty="0"/>
          </a:p>
        </p:txBody>
      </p:sp>
      <p:sp>
        <p:nvSpPr>
          <p:cNvPr id="22" name="TextBox 21">
            <a:extLst>
              <a:ext uri="{FF2B5EF4-FFF2-40B4-BE49-F238E27FC236}">
                <a16:creationId xmlns:a16="http://schemas.microsoft.com/office/drawing/2014/main" id="{452BFD37-AC7B-E998-A2BB-A87D9CBE5588}"/>
              </a:ext>
            </a:extLst>
          </p:cNvPr>
          <p:cNvSpPr txBox="1"/>
          <p:nvPr/>
        </p:nvSpPr>
        <p:spPr>
          <a:xfrm>
            <a:off x="697658" y="2467975"/>
            <a:ext cx="10503311" cy="823559"/>
          </a:xfrm>
          <a:prstGeom prst="rect">
            <a:avLst/>
          </a:prstGeom>
          <a:noFill/>
        </p:spPr>
        <p:txBody>
          <a:bodyPr wrap="square">
            <a:spAutoFit/>
          </a:bodyPr>
          <a:lstStyle/>
          <a:p>
            <a:pPr marL="12700" marR="5080" algn="ctr">
              <a:lnSpc>
                <a:spcPct val="140000"/>
              </a:lnSpc>
            </a:pPr>
            <a:r>
              <a:rPr lang="en-US" sz="1800" b="1">
                <a:solidFill>
                  <a:srgbClr val="1E4E79"/>
                </a:solidFill>
                <a:latin typeface="Arial"/>
                <a:cs typeface="Arial"/>
              </a:rPr>
              <a:t>In</a:t>
            </a:r>
            <a:r>
              <a:rPr lang="en-US" sz="1800" b="1" spc="-45">
                <a:solidFill>
                  <a:srgbClr val="1E4E79"/>
                </a:solidFill>
                <a:latin typeface="Arial"/>
                <a:cs typeface="Arial"/>
              </a:rPr>
              <a:t> </a:t>
            </a:r>
            <a:r>
              <a:rPr lang="en-US" sz="1800" b="1">
                <a:solidFill>
                  <a:srgbClr val="1E4E79"/>
                </a:solidFill>
                <a:latin typeface="Arial"/>
                <a:cs typeface="Arial"/>
              </a:rPr>
              <a:t>Person</a:t>
            </a:r>
            <a:r>
              <a:rPr lang="en-US" sz="1800">
                <a:solidFill>
                  <a:srgbClr val="1E4E79"/>
                </a:solidFill>
                <a:latin typeface="Arial"/>
                <a:cs typeface="Arial"/>
              </a:rPr>
              <a:t>:</a:t>
            </a:r>
            <a:r>
              <a:rPr lang="en-US" sz="1800" spc="-40">
                <a:solidFill>
                  <a:srgbClr val="1E4E79"/>
                </a:solidFill>
                <a:latin typeface="Arial"/>
                <a:cs typeface="Arial"/>
              </a:rPr>
              <a:t> </a:t>
            </a:r>
            <a:r>
              <a:rPr lang="en-US" sz="1800">
                <a:latin typeface="Arial"/>
                <a:cs typeface="Arial"/>
              </a:rPr>
              <a:t>Fill</a:t>
            </a:r>
            <a:r>
              <a:rPr lang="en-US" sz="1800" spc="-15">
                <a:latin typeface="Arial"/>
                <a:cs typeface="Arial"/>
              </a:rPr>
              <a:t> </a:t>
            </a:r>
            <a:r>
              <a:rPr lang="en-US" sz="1800">
                <a:latin typeface="Arial"/>
                <a:cs typeface="Arial"/>
              </a:rPr>
              <a:t>out</a:t>
            </a:r>
            <a:r>
              <a:rPr lang="en-US" sz="1800" spc="-45">
                <a:latin typeface="Arial"/>
                <a:cs typeface="Arial"/>
              </a:rPr>
              <a:t> </a:t>
            </a:r>
            <a:r>
              <a:rPr lang="en-US" sz="1800">
                <a:latin typeface="Arial"/>
                <a:cs typeface="Arial"/>
              </a:rPr>
              <a:t>a</a:t>
            </a:r>
            <a:r>
              <a:rPr lang="en-US" sz="1800" spc="-45">
                <a:latin typeface="Arial"/>
                <a:cs typeface="Arial"/>
              </a:rPr>
              <a:t> </a:t>
            </a:r>
            <a:r>
              <a:rPr lang="en-US" sz="1800">
                <a:latin typeface="Arial"/>
                <a:cs typeface="Arial"/>
              </a:rPr>
              <a:t>comment</a:t>
            </a:r>
            <a:r>
              <a:rPr lang="en-US" sz="1800" spc="-40">
                <a:latin typeface="Arial"/>
                <a:cs typeface="Arial"/>
              </a:rPr>
              <a:t> </a:t>
            </a:r>
            <a:r>
              <a:rPr lang="en-US" sz="1800">
                <a:latin typeface="Arial"/>
                <a:cs typeface="Arial"/>
              </a:rPr>
              <a:t>form</a:t>
            </a:r>
            <a:r>
              <a:rPr lang="en-US" sz="1800" spc="-55">
                <a:latin typeface="Arial"/>
                <a:cs typeface="Arial"/>
              </a:rPr>
              <a:t> </a:t>
            </a:r>
            <a:r>
              <a:rPr lang="en-US" sz="1800">
                <a:latin typeface="Arial"/>
                <a:cs typeface="Arial"/>
              </a:rPr>
              <a:t>and</a:t>
            </a:r>
            <a:r>
              <a:rPr lang="en-US" sz="1800" spc="-35">
                <a:latin typeface="Arial"/>
                <a:cs typeface="Arial"/>
              </a:rPr>
              <a:t> </a:t>
            </a:r>
            <a:r>
              <a:rPr lang="en-US" sz="1800">
                <a:latin typeface="Arial"/>
                <a:cs typeface="Arial"/>
              </a:rPr>
              <a:t>leave</a:t>
            </a:r>
            <a:r>
              <a:rPr lang="en-US" sz="1800" spc="-35">
                <a:latin typeface="Arial"/>
                <a:cs typeface="Arial"/>
              </a:rPr>
              <a:t> </a:t>
            </a:r>
            <a:r>
              <a:rPr lang="en-US" sz="1800">
                <a:latin typeface="Arial"/>
                <a:cs typeface="Arial"/>
              </a:rPr>
              <a:t>it</a:t>
            </a:r>
            <a:r>
              <a:rPr lang="en-US" sz="1800" spc="-40">
                <a:latin typeface="Arial"/>
                <a:cs typeface="Arial"/>
              </a:rPr>
              <a:t> </a:t>
            </a:r>
            <a:r>
              <a:rPr lang="en-US" sz="1800">
                <a:latin typeface="Arial"/>
                <a:cs typeface="Arial"/>
              </a:rPr>
              <a:t>here</a:t>
            </a:r>
            <a:r>
              <a:rPr lang="en-US" sz="1800" spc="-45">
                <a:latin typeface="Arial"/>
                <a:cs typeface="Arial"/>
              </a:rPr>
              <a:t> </a:t>
            </a:r>
            <a:r>
              <a:rPr lang="en-US" sz="1800">
                <a:latin typeface="Arial"/>
                <a:cs typeface="Arial"/>
              </a:rPr>
              <a:t>with</a:t>
            </a:r>
            <a:r>
              <a:rPr lang="en-US" sz="1800" spc="-35">
                <a:latin typeface="Arial"/>
                <a:cs typeface="Arial"/>
              </a:rPr>
              <a:t> </a:t>
            </a:r>
            <a:r>
              <a:rPr lang="en-US" sz="1800">
                <a:latin typeface="Arial"/>
                <a:cs typeface="Arial"/>
              </a:rPr>
              <a:t>us</a:t>
            </a:r>
            <a:r>
              <a:rPr lang="en-US" sz="1800" spc="-40">
                <a:latin typeface="Arial"/>
                <a:cs typeface="Arial"/>
              </a:rPr>
              <a:t> </a:t>
            </a:r>
            <a:r>
              <a:rPr lang="en-US" sz="1800">
                <a:latin typeface="Arial"/>
                <a:cs typeface="Arial"/>
              </a:rPr>
              <a:t>tonight</a:t>
            </a:r>
            <a:r>
              <a:rPr lang="en-US" sz="1800" spc="-40">
                <a:latin typeface="Arial"/>
                <a:cs typeface="Arial"/>
              </a:rPr>
              <a:t> </a:t>
            </a:r>
            <a:r>
              <a:rPr lang="en-US" sz="1800">
                <a:latin typeface="Arial"/>
                <a:cs typeface="Arial"/>
              </a:rPr>
              <a:t>or</a:t>
            </a:r>
            <a:r>
              <a:rPr lang="en-US" sz="1800" spc="-45">
                <a:latin typeface="Arial"/>
                <a:cs typeface="Arial"/>
              </a:rPr>
              <a:t> </a:t>
            </a:r>
            <a:r>
              <a:rPr lang="en-US" sz="1800">
                <a:latin typeface="Arial"/>
                <a:cs typeface="Arial"/>
              </a:rPr>
              <a:t>have</a:t>
            </a:r>
            <a:r>
              <a:rPr lang="en-US" sz="1800" spc="-35">
                <a:latin typeface="Arial"/>
                <a:cs typeface="Arial"/>
              </a:rPr>
              <a:t> </a:t>
            </a:r>
            <a:r>
              <a:rPr lang="en-US" sz="1800">
                <a:latin typeface="Arial"/>
                <a:cs typeface="Arial"/>
              </a:rPr>
              <a:t>your</a:t>
            </a:r>
            <a:r>
              <a:rPr lang="en-US" sz="1800" spc="-40">
                <a:latin typeface="Arial"/>
                <a:cs typeface="Arial"/>
              </a:rPr>
              <a:t> </a:t>
            </a:r>
            <a:r>
              <a:rPr lang="en-US" sz="1800" spc="-10">
                <a:latin typeface="Arial"/>
                <a:cs typeface="Arial"/>
              </a:rPr>
              <a:t>comment </a:t>
            </a:r>
            <a:r>
              <a:rPr lang="en-US" sz="1800">
                <a:latin typeface="Arial"/>
                <a:cs typeface="Arial"/>
              </a:rPr>
              <a:t>recorded</a:t>
            </a:r>
            <a:r>
              <a:rPr lang="en-US" sz="1800" spc="-60">
                <a:latin typeface="Arial"/>
                <a:cs typeface="Arial"/>
              </a:rPr>
              <a:t> </a:t>
            </a:r>
            <a:r>
              <a:rPr lang="en-US" sz="1800">
                <a:latin typeface="Arial"/>
                <a:cs typeface="Arial"/>
              </a:rPr>
              <a:t>by</a:t>
            </a:r>
            <a:r>
              <a:rPr lang="en-US" sz="1800" spc="-55">
                <a:latin typeface="Arial"/>
                <a:cs typeface="Arial"/>
              </a:rPr>
              <a:t> </a:t>
            </a:r>
            <a:r>
              <a:rPr lang="en-US" sz="1800">
                <a:latin typeface="Arial"/>
                <a:cs typeface="Arial"/>
              </a:rPr>
              <a:t>our</a:t>
            </a:r>
            <a:r>
              <a:rPr lang="en-US" sz="1800" spc="-50">
                <a:latin typeface="Arial"/>
                <a:cs typeface="Arial"/>
              </a:rPr>
              <a:t> </a:t>
            </a:r>
            <a:r>
              <a:rPr lang="en-US" sz="1800" spc="-10">
                <a:latin typeface="Arial"/>
                <a:cs typeface="Arial"/>
              </a:rPr>
              <a:t>stenographer.</a:t>
            </a:r>
            <a:endParaRPr lang="en-US" sz="1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4849" rIns="0" bIns="0" rtlCol="0">
            <a:spAutoFit/>
          </a:bodyPr>
          <a:lstStyle/>
          <a:p>
            <a:pPr marL="6998970">
              <a:lnSpc>
                <a:spcPct val="100000"/>
              </a:lnSpc>
              <a:spcBef>
                <a:spcPts val="100"/>
              </a:spcBef>
            </a:pPr>
            <a:r>
              <a:t>Commenting</a:t>
            </a:r>
            <a:r>
              <a:rPr spc="-100"/>
              <a:t> </a:t>
            </a:r>
            <a:r>
              <a:rPr spc="-10"/>
              <a:t>Etiquette</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9" name="object 9"/>
          <p:cNvSpPr txBox="1"/>
          <p:nvPr/>
        </p:nvSpPr>
        <p:spPr>
          <a:xfrm>
            <a:off x="1012291" y="2001418"/>
            <a:ext cx="10727690" cy="4164329"/>
          </a:xfrm>
          <a:prstGeom prst="rect">
            <a:avLst/>
          </a:prstGeom>
        </p:spPr>
        <p:txBody>
          <a:bodyPr vert="horz" wrap="square" lIns="0" tIns="12065" rIns="0" bIns="0" rtlCol="0">
            <a:spAutoFit/>
          </a:bodyPr>
          <a:lstStyle/>
          <a:p>
            <a:pPr marL="355600" indent="-342900">
              <a:lnSpc>
                <a:spcPct val="100000"/>
              </a:lnSpc>
              <a:spcBef>
                <a:spcPts val="95"/>
              </a:spcBef>
              <a:buClr>
                <a:srgbClr val="1E4E79"/>
              </a:buClr>
              <a:buChar char="•"/>
              <a:tabLst>
                <a:tab pos="355600" algn="l"/>
              </a:tabLst>
            </a:pPr>
            <a:r>
              <a:rPr sz="2000">
                <a:latin typeface="Arial"/>
                <a:cs typeface="Arial"/>
              </a:rPr>
              <a:t>Please</a:t>
            </a:r>
            <a:r>
              <a:rPr sz="2000" spc="-50">
                <a:latin typeface="Arial"/>
                <a:cs typeface="Arial"/>
              </a:rPr>
              <a:t> </a:t>
            </a:r>
            <a:r>
              <a:rPr sz="2000">
                <a:latin typeface="Arial"/>
                <a:cs typeface="Arial"/>
              </a:rPr>
              <a:t>utilize</a:t>
            </a:r>
            <a:r>
              <a:rPr sz="2000" spc="-60">
                <a:latin typeface="Arial"/>
                <a:cs typeface="Arial"/>
              </a:rPr>
              <a:t> </a:t>
            </a:r>
            <a:r>
              <a:rPr sz="2000">
                <a:latin typeface="Arial"/>
                <a:cs typeface="Arial"/>
              </a:rPr>
              <a:t>the</a:t>
            </a:r>
            <a:r>
              <a:rPr sz="2000" spc="-65">
                <a:latin typeface="Arial"/>
                <a:cs typeface="Arial"/>
              </a:rPr>
              <a:t> </a:t>
            </a:r>
            <a:r>
              <a:rPr sz="2000" spc="-10">
                <a:latin typeface="Arial"/>
                <a:cs typeface="Arial"/>
              </a:rPr>
              <a:t>microphone</a:t>
            </a:r>
            <a:endParaRPr sz="2000">
              <a:latin typeface="Arial"/>
              <a:cs typeface="Arial"/>
            </a:endParaRPr>
          </a:p>
          <a:p>
            <a:pPr marL="330200" indent="-317500">
              <a:lnSpc>
                <a:spcPct val="100000"/>
              </a:lnSpc>
              <a:spcBef>
                <a:spcPts val="1560"/>
              </a:spcBef>
              <a:buClr>
                <a:srgbClr val="1E4E79"/>
              </a:buClr>
              <a:buChar char="▪"/>
              <a:tabLst>
                <a:tab pos="330200" algn="l"/>
              </a:tabLst>
            </a:pPr>
            <a:r>
              <a:rPr sz="2000">
                <a:latin typeface="Arial"/>
                <a:cs typeface="Arial"/>
              </a:rPr>
              <a:t>Say</a:t>
            </a:r>
            <a:r>
              <a:rPr sz="2000" spc="-30">
                <a:latin typeface="Arial"/>
                <a:cs typeface="Arial"/>
              </a:rPr>
              <a:t> </a:t>
            </a:r>
            <a:r>
              <a:rPr sz="2000">
                <a:latin typeface="Arial"/>
                <a:cs typeface="Arial"/>
              </a:rPr>
              <a:t>and</a:t>
            </a:r>
            <a:r>
              <a:rPr sz="2000" spc="-35">
                <a:latin typeface="Arial"/>
                <a:cs typeface="Arial"/>
              </a:rPr>
              <a:t> </a:t>
            </a:r>
            <a:r>
              <a:rPr sz="2000">
                <a:latin typeface="Arial"/>
                <a:cs typeface="Arial"/>
              </a:rPr>
              <a:t>spell</a:t>
            </a:r>
            <a:r>
              <a:rPr sz="2000" spc="-30">
                <a:latin typeface="Arial"/>
                <a:cs typeface="Arial"/>
              </a:rPr>
              <a:t> </a:t>
            </a:r>
            <a:r>
              <a:rPr sz="2000">
                <a:latin typeface="Arial"/>
                <a:cs typeface="Arial"/>
              </a:rPr>
              <a:t>your</a:t>
            </a:r>
            <a:r>
              <a:rPr sz="2000" spc="-45">
                <a:latin typeface="Arial"/>
                <a:cs typeface="Arial"/>
              </a:rPr>
              <a:t> </a:t>
            </a:r>
            <a:r>
              <a:rPr sz="2000">
                <a:latin typeface="Arial"/>
                <a:cs typeface="Arial"/>
              </a:rPr>
              <a:t>first</a:t>
            </a:r>
            <a:r>
              <a:rPr sz="2000" spc="-55">
                <a:latin typeface="Arial"/>
                <a:cs typeface="Arial"/>
              </a:rPr>
              <a:t> </a:t>
            </a:r>
            <a:r>
              <a:rPr sz="2000">
                <a:latin typeface="Arial"/>
                <a:cs typeface="Arial"/>
              </a:rPr>
              <a:t>and</a:t>
            </a:r>
            <a:r>
              <a:rPr sz="2000" spc="-35">
                <a:latin typeface="Arial"/>
                <a:cs typeface="Arial"/>
              </a:rPr>
              <a:t> </a:t>
            </a:r>
            <a:r>
              <a:rPr sz="2000">
                <a:latin typeface="Arial"/>
                <a:cs typeface="Arial"/>
              </a:rPr>
              <a:t>last</a:t>
            </a:r>
            <a:r>
              <a:rPr sz="2000" spc="-35">
                <a:latin typeface="Arial"/>
                <a:cs typeface="Arial"/>
              </a:rPr>
              <a:t> </a:t>
            </a:r>
            <a:r>
              <a:rPr sz="2000">
                <a:latin typeface="Arial"/>
                <a:cs typeface="Arial"/>
              </a:rPr>
              <a:t>name</a:t>
            </a:r>
            <a:r>
              <a:rPr sz="2000" spc="-35">
                <a:latin typeface="Arial"/>
                <a:cs typeface="Arial"/>
              </a:rPr>
              <a:t> </a:t>
            </a:r>
            <a:r>
              <a:rPr sz="2000">
                <a:latin typeface="Arial"/>
                <a:cs typeface="Arial"/>
              </a:rPr>
              <a:t>at</a:t>
            </a:r>
            <a:r>
              <a:rPr sz="2000" spc="-45">
                <a:latin typeface="Arial"/>
                <a:cs typeface="Arial"/>
              </a:rPr>
              <a:t> </a:t>
            </a:r>
            <a:r>
              <a:rPr sz="2000">
                <a:latin typeface="Arial"/>
                <a:cs typeface="Arial"/>
              </a:rPr>
              <a:t>the</a:t>
            </a:r>
            <a:r>
              <a:rPr sz="2000" spc="-50">
                <a:latin typeface="Arial"/>
                <a:cs typeface="Arial"/>
              </a:rPr>
              <a:t> </a:t>
            </a:r>
            <a:r>
              <a:rPr sz="2000">
                <a:latin typeface="Arial"/>
                <a:cs typeface="Arial"/>
              </a:rPr>
              <a:t>start</a:t>
            </a:r>
            <a:r>
              <a:rPr sz="2000" spc="-55">
                <a:latin typeface="Arial"/>
                <a:cs typeface="Arial"/>
              </a:rPr>
              <a:t> </a:t>
            </a:r>
            <a:r>
              <a:rPr sz="2000">
                <a:latin typeface="Arial"/>
                <a:cs typeface="Arial"/>
              </a:rPr>
              <a:t>of</a:t>
            </a:r>
            <a:r>
              <a:rPr sz="2000" spc="-45">
                <a:latin typeface="Arial"/>
                <a:cs typeface="Arial"/>
              </a:rPr>
              <a:t> </a:t>
            </a:r>
            <a:r>
              <a:rPr sz="2000">
                <a:latin typeface="Arial"/>
                <a:cs typeface="Arial"/>
              </a:rPr>
              <a:t>your</a:t>
            </a:r>
            <a:r>
              <a:rPr sz="2000" spc="-40">
                <a:latin typeface="Arial"/>
                <a:cs typeface="Arial"/>
              </a:rPr>
              <a:t> </a:t>
            </a:r>
            <a:r>
              <a:rPr sz="2000" spc="-10">
                <a:latin typeface="Arial"/>
                <a:cs typeface="Arial"/>
              </a:rPr>
              <a:t>comment.</a:t>
            </a:r>
            <a:endParaRPr sz="2000">
              <a:latin typeface="Arial"/>
              <a:cs typeface="Arial"/>
            </a:endParaRPr>
          </a:p>
          <a:p>
            <a:pPr marL="330200" indent="-317500">
              <a:lnSpc>
                <a:spcPct val="100000"/>
              </a:lnSpc>
              <a:spcBef>
                <a:spcPts val="1560"/>
              </a:spcBef>
              <a:buClr>
                <a:srgbClr val="1E4E79"/>
              </a:buClr>
              <a:buChar char="▪"/>
              <a:tabLst>
                <a:tab pos="330200" algn="l"/>
              </a:tabLst>
            </a:pPr>
            <a:r>
              <a:rPr sz="2000">
                <a:latin typeface="Arial"/>
                <a:cs typeface="Arial"/>
              </a:rPr>
              <a:t>Remain</a:t>
            </a:r>
            <a:r>
              <a:rPr sz="2000" spc="-45">
                <a:latin typeface="Arial"/>
                <a:cs typeface="Arial"/>
              </a:rPr>
              <a:t> </a:t>
            </a:r>
            <a:r>
              <a:rPr sz="2000">
                <a:latin typeface="Arial"/>
                <a:cs typeface="Arial"/>
              </a:rPr>
              <a:t>quiet</a:t>
            </a:r>
            <a:r>
              <a:rPr sz="2000" spc="-60">
                <a:latin typeface="Arial"/>
                <a:cs typeface="Arial"/>
              </a:rPr>
              <a:t> </a:t>
            </a:r>
            <a:r>
              <a:rPr sz="2000">
                <a:latin typeface="Arial"/>
                <a:cs typeface="Arial"/>
              </a:rPr>
              <a:t>while</a:t>
            </a:r>
            <a:r>
              <a:rPr sz="2000" spc="-45">
                <a:latin typeface="Arial"/>
                <a:cs typeface="Arial"/>
              </a:rPr>
              <a:t> </a:t>
            </a:r>
            <a:r>
              <a:rPr sz="2000">
                <a:latin typeface="Arial"/>
                <a:cs typeface="Arial"/>
              </a:rPr>
              <a:t>others</a:t>
            </a:r>
            <a:r>
              <a:rPr sz="2000" spc="-65">
                <a:latin typeface="Arial"/>
                <a:cs typeface="Arial"/>
              </a:rPr>
              <a:t> </a:t>
            </a:r>
            <a:r>
              <a:rPr sz="2000">
                <a:latin typeface="Arial"/>
                <a:cs typeface="Arial"/>
              </a:rPr>
              <a:t>are</a:t>
            </a:r>
            <a:r>
              <a:rPr sz="2000" spc="-65">
                <a:latin typeface="Arial"/>
                <a:cs typeface="Arial"/>
              </a:rPr>
              <a:t> </a:t>
            </a:r>
            <a:r>
              <a:rPr sz="2000">
                <a:latin typeface="Arial"/>
                <a:cs typeface="Arial"/>
              </a:rPr>
              <a:t>speaking</a:t>
            </a:r>
            <a:r>
              <a:rPr sz="2000" spc="-50">
                <a:latin typeface="Arial"/>
                <a:cs typeface="Arial"/>
              </a:rPr>
              <a:t> </a:t>
            </a:r>
            <a:r>
              <a:rPr sz="2000">
                <a:latin typeface="Arial"/>
                <a:cs typeface="Arial"/>
              </a:rPr>
              <a:t>for</a:t>
            </a:r>
            <a:r>
              <a:rPr sz="2000" spc="-70">
                <a:latin typeface="Arial"/>
                <a:cs typeface="Arial"/>
              </a:rPr>
              <a:t> </a:t>
            </a:r>
            <a:r>
              <a:rPr sz="2000" spc="-10">
                <a:latin typeface="Arial"/>
                <a:cs typeface="Arial"/>
              </a:rPr>
              <a:t>stenographer.</a:t>
            </a:r>
            <a:endParaRPr sz="2000">
              <a:latin typeface="Arial"/>
              <a:cs typeface="Arial"/>
            </a:endParaRPr>
          </a:p>
          <a:p>
            <a:pPr marL="330200" indent="-317500">
              <a:lnSpc>
                <a:spcPct val="100000"/>
              </a:lnSpc>
              <a:spcBef>
                <a:spcPts val="1560"/>
              </a:spcBef>
              <a:buClr>
                <a:srgbClr val="1E4E79"/>
              </a:buClr>
              <a:buChar char="▪"/>
              <a:tabLst>
                <a:tab pos="330200" algn="l"/>
              </a:tabLst>
            </a:pPr>
            <a:r>
              <a:rPr sz="2000">
                <a:latin typeface="Arial"/>
                <a:cs typeface="Arial"/>
              </a:rPr>
              <a:t>Verbal</a:t>
            </a:r>
            <a:r>
              <a:rPr sz="2000" spc="-35">
                <a:latin typeface="Arial"/>
                <a:cs typeface="Arial"/>
              </a:rPr>
              <a:t> </a:t>
            </a:r>
            <a:r>
              <a:rPr sz="2000">
                <a:latin typeface="Arial"/>
                <a:cs typeface="Arial"/>
              </a:rPr>
              <a:t>comments</a:t>
            </a:r>
            <a:r>
              <a:rPr sz="2000" spc="-50">
                <a:latin typeface="Arial"/>
                <a:cs typeface="Arial"/>
              </a:rPr>
              <a:t> </a:t>
            </a:r>
            <a:r>
              <a:rPr sz="2000">
                <a:latin typeface="Arial"/>
                <a:cs typeface="Arial"/>
              </a:rPr>
              <a:t>will</a:t>
            </a:r>
            <a:r>
              <a:rPr sz="2000" spc="-15">
                <a:latin typeface="Arial"/>
                <a:cs typeface="Arial"/>
              </a:rPr>
              <a:t> </a:t>
            </a:r>
            <a:r>
              <a:rPr sz="2000">
                <a:latin typeface="Arial"/>
                <a:cs typeface="Arial"/>
              </a:rPr>
              <a:t>be</a:t>
            </a:r>
            <a:r>
              <a:rPr sz="2000" spc="-40">
                <a:latin typeface="Arial"/>
                <a:cs typeface="Arial"/>
              </a:rPr>
              <a:t> </a:t>
            </a:r>
            <a:r>
              <a:rPr sz="2000">
                <a:latin typeface="Arial"/>
                <a:cs typeface="Arial"/>
              </a:rPr>
              <a:t>held</a:t>
            </a:r>
            <a:r>
              <a:rPr sz="2000" spc="-35">
                <a:latin typeface="Arial"/>
                <a:cs typeface="Arial"/>
              </a:rPr>
              <a:t> </a:t>
            </a:r>
            <a:r>
              <a:rPr sz="2000">
                <a:latin typeface="Arial"/>
                <a:cs typeface="Arial"/>
              </a:rPr>
              <a:t>to</a:t>
            </a:r>
            <a:r>
              <a:rPr sz="2000" spc="-50">
                <a:latin typeface="Arial"/>
                <a:cs typeface="Arial"/>
              </a:rPr>
              <a:t> </a:t>
            </a:r>
            <a:r>
              <a:rPr sz="2000">
                <a:latin typeface="Arial"/>
                <a:cs typeface="Arial"/>
              </a:rPr>
              <a:t>a</a:t>
            </a:r>
            <a:r>
              <a:rPr sz="2000" spc="-45">
                <a:latin typeface="Arial"/>
                <a:cs typeface="Arial"/>
              </a:rPr>
              <a:t> </a:t>
            </a:r>
            <a:r>
              <a:rPr sz="2000" spc="-10">
                <a:latin typeface="Arial"/>
                <a:cs typeface="Arial"/>
              </a:rPr>
              <a:t>2-</a:t>
            </a:r>
            <a:r>
              <a:rPr sz="2000">
                <a:latin typeface="Arial"/>
                <a:cs typeface="Arial"/>
              </a:rPr>
              <a:t>minute</a:t>
            </a:r>
            <a:r>
              <a:rPr sz="2000" spc="-45">
                <a:latin typeface="Arial"/>
                <a:cs typeface="Arial"/>
              </a:rPr>
              <a:t> </a:t>
            </a:r>
            <a:r>
              <a:rPr sz="2000">
                <a:latin typeface="Arial"/>
                <a:cs typeface="Arial"/>
              </a:rPr>
              <a:t>time</a:t>
            </a:r>
            <a:r>
              <a:rPr sz="2000" spc="-45">
                <a:latin typeface="Arial"/>
                <a:cs typeface="Arial"/>
              </a:rPr>
              <a:t> </a:t>
            </a:r>
            <a:r>
              <a:rPr sz="2000" spc="-10">
                <a:latin typeface="Arial"/>
                <a:cs typeface="Arial"/>
              </a:rPr>
              <a:t>limit.</a:t>
            </a:r>
            <a:endParaRPr sz="2000">
              <a:latin typeface="Arial"/>
              <a:cs typeface="Arial"/>
            </a:endParaRPr>
          </a:p>
          <a:p>
            <a:pPr marL="330200" marR="255270" indent="-318135">
              <a:lnSpc>
                <a:spcPct val="140000"/>
              </a:lnSpc>
              <a:spcBef>
                <a:spcPts val="600"/>
              </a:spcBef>
              <a:buClr>
                <a:srgbClr val="1E4E79"/>
              </a:buClr>
              <a:buChar char="▪"/>
              <a:tabLst>
                <a:tab pos="330200" algn="l"/>
              </a:tabLst>
            </a:pPr>
            <a:r>
              <a:rPr sz="2000">
                <a:latin typeface="Arial"/>
                <a:cs typeface="Arial"/>
              </a:rPr>
              <a:t>If</a:t>
            </a:r>
            <a:r>
              <a:rPr sz="2000" spc="-70">
                <a:latin typeface="Arial"/>
                <a:cs typeface="Arial"/>
              </a:rPr>
              <a:t> </a:t>
            </a:r>
            <a:r>
              <a:rPr sz="2000">
                <a:latin typeface="Arial"/>
                <a:cs typeface="Arial"/>
              </a:rPr>
              <a:t>time</a:t>
            </a:r>
            <a:r>
              <a:rPr sz="2000" spc="-55">
                <a:latin typeface="Arial"/>
                <a:cs typeface="Arial"/>
              </a:rPr>
              <a:t> </a:t>
            </a:r>
            <a:r>
              <a:rPr sz="2000">
                <a:latin typeface="Arial"/>
                <a:cs typeface="Arial"/>
              </a:rPr>
              <a:t>allows,</a:t>
            </a:r>
            <a:r>
              <a:rPr sz="2000" spc="-40">
                <a:latin typeface="Arial"/>
                <a:cs typeface="Arial"/>
              </a:rPr>
              <a:t> </a:t>
            </a:r>
            <a:r>
              <a:rPr sz="2000">
                <a:latin typeface="Arial"/>
                <a:cs typeface="Arial"/>
              </a:rPr>
              <a:t>participants</a:t>
            </a:r>
            <a:r>
              <a:rPr sz="2000" spc="-55">
                <a:latin typeface="Arial"/>
                <a:cs typeface="Arial"/>
              </a:rPr>
              <a:t> </a:t>
            </a:r>
            <a:r>
              <a:rPr sz="2000">
                <a:latin typeface="Arial"/>
                <a:cs typeface="Arial"/>
              </a:rPr>
              <a:t>may</a:t>
            </a:r>
            <a:r>
              <a:rPr sz="2000" spc="-55">
                <a:latin typeface="Arial"/>
                <a:cs typeface="Arial"/>
              </a:rPr>
              <a:t> </a:t>
            </a:r>
            <a:r>
              <a:rPr sz="2000">
                <a:latin typeface="Arial"/>
                <a:cs typeface="Arial"/>
              </a:rPr>
              <a:t>be</a:t>
            </a:r>
            <a:r>
              <a:rPr sz="2000" spc="-50">
                <a:latin typeface="Arial"/>
                <a:cs typeface="Arial"/>
              </a:rPr>
              <a:t> </a:t>
            </a:r>
            <a:r>
              <a:rPr sz="2000">
                <a:latin typeface="Arial"/>
                <a:cs typeface="Arial"/>
              </a:rPr>
              <a:t>permitted</a:t>
            </a:r>
            <a:r>
              <a:rPr sz="2000" spc="-60">
                <a:latin typeface="Arial"/>
                <a:cs typeface="Arial"/>
              </a:rPr>
              <a:t> </a:t>
            </a:r>
            <a:r>
              <a:rPr sz="2000">
                <a:latin typeface="Arial"/>
                <a:cs typeface="Arial"/>
              </a:rPr>
              <a:t>to</a:t>
            </a:r>
            <a:r>
              <a:rPr sz="2000" spc="-65">
                <a:latin typeface="Arial"/>
                <a:cs typeface="Arial"/>
              </a:rPr>
              <a:t> </a:t>
            </a:r>
            <a:r>
              <a:rPr sz="2000">
                <a:latin typeface="Arial"/>
                <a:cs typeface="Arial"/>
              </a:rPr>
              <a:t>speak</a:t>
            </a:r>
            <a:r>
              <a:rPr sz="2000" spc="-45">
                <a:latin typeface="Arial"/>
                <a:cs typeface="Arial"/>
              </a:rPr>
              <a:t> </a:t>
            </a:r>
            <a:r>
              <a:rPr sz="2000">
                <a:latin typeface="Arial"/>
                <a:cs typeface="Arial"/>
              </a:rPr>
              <a:t>again</a:t>
            </a:r>
            <a:r>
              <a:rPr sz="2000" spc="-45">
                <a:latin typeface="Arial"/>
                <a:cs typeface="Arial"/>
              </a:rPr>
              <a:t> </a:t>
            </a:r>
            <a:r>
              <a:rPr sz="2000">
                <a:latin typeface="Arial"/>
                <a:cs typeface="Arial"/>
              </a:rPr>
              <a:t>after</a:t>
            </a:r>
            <a:r>
              <a:rPr sz="2000" spc="-75">
                <a:latin typeface="Arial"/>
                <a:cs typeface="Arial"/>
              </a:rPr>
              <a:t> </a:t>
            </a:r>
            <a:r>
              <a:rPr sz="2000">
                <a:latin typeface="Arial"/>
                <a:cs typeface="Arial"/>
              </a:rPr>
              <a:t>all</a:t>
            </a:r>
            <a:r>
              <a:rPr sz="2000" spc="-40">
                <a:latin typeface="Arial"/>
                <a:cs typeface="Arial"/>
              </a:rPr>
              <a:t> </a:t>
            </a:r>
            <a:r>
              <a:rPr sz="2000">
                <a:latin typeface="Arial"/>
                <a:cs typeface="Arial"/>
              </a:rPr>
              <a:t>commenters</a:t>
            </a:r>
            <a:r>
              <a:rPr sz="2000" spc="-60">
                <a:latin typeface="Arial"/>
                <a:cs typeface="Arial"/>
              </a:rPr>
              <a:t> </a:t>
            </a:r>
            <a:r>
              <a:rPr sz="2000">
                <a:latin typeface="Arial"/>
                <a:cs typeface="Arial"/>
              </a:rPr>
              <a:t>have</a:t>
            </a:r>
            <a:r>
              <a:rPr sz="2000" spc="-50">
                <a:latin typeface="Arial"/>
                <a:cs typeface="Arial"/>
              </a:rPr>
              <a:t> </a:t>
            </a:r>
            <a:r>
              <a:rPr sz="2000" spc="-25">
                <a:latin typeface="Arial"/>
                <a:cs typeface="Arial"/>
              </a:rPr>
              <a:t>had </a:t>
            </a:r>
            <a:r>
              <a:rPr sz="2000">
                <a:latin typeface="Arial"/>
                <a:cs typeface="Arial"/>
              </a:rPr>
              <a:t>the</a:t>
            </a:r>
            <a:r>
              <a:rPr sz="2000" spc="-70">
                <a:latin typeface="Arial"/>
                <a:cs typeface="Arial"/>
              </a:rPr>
              <a:t> </a:t>
            </a:r>
            <a:r>
              <a:rPr sz="2000">
                <a:latin typeface="Arial"/>
                <a:cs typeface="Arial"/>
              </a:rPr>
              <a:t>opportunity</a:t>
            </a:r>
            <a:r>
              <a:rPr sz="2000" spc="-60">
                <a:latin typeface="Arial"/>
                <a:cs typeface="Arial"/>
              </a:rPr>
              <a:t> </a:t>
            </a:r>
            <a:r>
              <a:rPr sz="2000">
                <a:latin typeface="Arial"/>
                <a:cs typeface="Arial"/>
              </a:rPr>
              <a:t>to</a:t>
            </a:r>
            <a:r>
              <a:rPr sz="2000" spc="-70">
                <a:latin typeface="Arial"/>
                <a:cs typeface="Arial"/>
              </a:rPr>
              <a:t> </a:t>
            </a:r>
            <a:r>
              <a:rPr sz="2000">
                <a:latin typeface="Arial"/>
                <a:cs typeface="Arial"/>
              </a:rPr>
              <a:t>speak.</a:t>
            </a:r>
            <a:r>
              <a:rPr sz="2000" spc="-70">
                <a:latin typeface="Arial"/>
                <a:cs typeface="Arial"/>
              </a:rPr>
              <a:t> </a:t>
            </a:r>
            <a:r>
              <a:rPr sz="2000">
                <a:latin typeface="Arial"/>
                <a:cs typeface="Arial"/>
              </a:rPr>
              <a:t>Additional</a:t>
            </a:r>
            <a:r>
              <a:rPr sz="2000" spc="-30">
                <a:latin typeface="Arial"/>
                <a:cs typeface="Arial"/>
              </a:rPr>
              <a:t> </a:t>
            </a:r>
            <a:r>
              <a:rPr sz="2000">
                <a:latin typeface="Arial"/>
                <a:cs typeface="Arial"/>
              </a:rPr>
              <a:t>comments</a:t>
            </a:r>
            <a:r>
              <a:rPr sz="2000" spc="-65">
                <a:latin typeface="Arial"/>
                <a:cs typeface="Arial"/>
              </a:rPr>
              <a:t> </a:t>
            </a:r>
            <a:r>
              <a:rPr sz="2000">
                <a:latin typeface="Arial"/>
                <a:cs typeface="Arial"/>
              </a:rPr>
              <a:t>can</a:t>
            </a:r>
            <a:r>
              <a:rPr sz="2000" spc="-65">
                <a:latin typeface="Arial"/>
                <a:cs typeface="Arial"/>
              </a:rPr>
              <a:t> </a:t>
            </a:r>
            <a:r>
              <a:rPr sz="2000">
                <a:latin typeface="Arial"/>
                <a:cs typeface="Arial"/>
              </a:rPr>
              <a:t>also</a:t>
            </a:r>
            <a:r>
              <a:rPr sz="2000" spc="-55">
                <a:latin typeface="Arial"/>
                <a:cs typeface="Arial"/>
              </a:rPr>
              <a:t> </a:t>
            </a:r>
            <a:r>
              <a:rPr sz="2000">
                <a:latin typeface="Arial"/>
                <a:cs typeface="Arial"/>
              </a:rPr>
              <a:t>be</a:t>
            </a:r>
            <a:r>
              <a:rPr sz="2000" spc="-55">
                <a:latin typeface="Arial"/>
                <a:cs typeface="Arial"/>
              </a:rPr>
              <a:t> </a:t>
            </a:r>
            <a:r>
              <a:rPr sz="2000">
                <a:latin typeface="Arial"/>
                <a:cs typeface="Arial"/>
              </a:rPr>
              <a:t>submitted</a:t>
            </a:r>
            <a:r>
              <a:rPr sz="2000" spc="-70">
                <a:latin typeface="Arial"/>
                <a:cs typeface="Arial"/>
              </a:rPr>
              <a:t> </a:t>
            </a:r>
            <a:r>
              <a:rPr sz="2000">
                <a:latin typeface="Arial"/>
                <a:cs typeface="Arial"/>
              </a:rPr>
              <a:t>in</a:t>
            </a:r>
            <a:r>
              <a:rPr sz="2000" spc="-55">
                <a:latin typeface="Arial"/>
                <a:cs typeface="Arial"/>
              </a:rPr>
              <a:t> </a:t>
            </a:r>
            <a:r>
              <a:rPr sz="2000" spc="-10">
                <a:latin typeface="Arial"/>
                <a:cs typeface="Arial"/>
              </a:rPr>
              <a:t>writing.</a:t>
            </a:r>
            <a:endParaRPr sz="2000">
              <a:latin typeface="Arial"/>
              <a:cs typeface="Arial"/>
            </a:endParaRPr>
          </a:p>
          <a:p>
            <a:pPr marL="330200" marR="5080" indent="-318135">
              <a:lnSpc>
                <a:spcPct val="140000"/>
              </a:lnSpc>
              <a:spcBef>
                <a:spcPts val="600"/>
              </a:spcBef>
              <a:buClr>
                <a:srgbClr val="1E4E79"/>
              </a:buClr>
              <a:buChar char="▪"/>
              <a:tabLst>
                <a:tab pos="330200" algn="l"/>
              </a:tabLst>
            </a:pPr>
            <a:r>
              <a:rPr sz="2000">
                <a:latin typeface="Arial"/>
                <a:cs typeface="Arial"/>
              </a:rPr>
              <a:t>A</a:t>
            </a:r>
            <a:r>
              <a:rPr sz="2000" spc="-50">
                <a:latin typeface="Arial"/>
                <a:cs typeface="Arial"/>
              </a:rPr>
              <a:t> </a:t>
            </a:r>
            <a:r>
              <a:rPr sz="2000">
                <a:latin typeface="Arial"/>
                <a:cs typeface="Arial"/>
              </a:rPr>
              <a:t>recording</a:t>
            </a:r>
            <a:r>
              <a:rPr sz="2000" spc="-45">
                <a:latin typeface="Arial"/>
                <a:cs typeface="Arial"/>
              </a:rPr>
              <a:t> </a:t>
            </a:r>
            <a:r>
              <a:rPr sz="2000">
                <a:latin typeface="Arial"/>
                <a:cs typeface="Arial"/>
              </a:rPr>
              <a:t>of</a:t>
            </a:r>
            <a:r>
              <a:rPr sz="2000" spc="-55">
                <a:latin typeface="Arial"/>
                <a:cs typeface="Arial"/>
              </a:rPr>
              <a:t> </a:t>
            </a:r>
            <a:r>
              <a:rPr sz="2000">
                <a:latin typeface="Arial"/>
                <a:cs typeface="Arial"/>
              </a:rPr>
              <a:t>the</a:t>
            </a:r>
            <a:r>
              <a:rPr sz="2000" spc="-60">
                <a:latin typeface="Arial"/>
                <a:cs typeface="Arial"/>
              </a:rPr>
              <a:t> </a:t>
            </a:r>
            <a:r>
              <a:rPr sz="2000">
                <a:latin typeface="Arial"/>
                <a:cs typeface="Arial"/>
              </a:rPr>
              <a:t>meeting</a:t>
            </a:r>
            <a:r>
              <a:rPr sz="2000" spc="-50">
                <a:latin typeface="Arial"/>
                <a:cs typeface="Arial"/>
              </a:rPr>
              <a:t> </a:t>
            </a:r>
            <a:r>
              <a:rPr sz="2000">
                <a:latin typeface="Arial"/>
                <a:cs typeface="Arial"/>
              </a:rPr>
              <a:t>will</a:t>
            </a:r>
            <a:r>
              <a:rPr sz="2000" spc="-25">
                <a:latin typeface="Arial"/>
                <a:cs typeface="Arial"/>
              </a:rPr>
              <a:t> </a:t>
            </a:r>
            <a:r>
              <a:rPr sz="2000">
                <a:latin typeface="Arial"/>
                <a:cs typeface="Arial"/>
              </a:rPr>
              <a:t>be</a:t>
            </a:r>
            <a:r>
              <a:rPr sz="2000" spc="-45">
                <a:latin typeface="Arial"/>
                <a:cs typeface="Arial"/>
              </a:rPr>
              <a:t> </a:t>
            </a:r>
            <a:r>
              <a:rPr sz="2000">
                <a:latin typeface="Arial"/>
                <a:cs typeface="Arial"/>
              </a:rPr>
              <a:t>made</a:t>
            </a:r>
            <a:r>
              <a:rPr sz="2000" spc="-50">
                <a:latin typeface="Arial"/>
                <a:cs typeface="Arial"/>
              </a:rPr>
              <a:t> </a:t>
            </a:r>
            <a:r>
              <a:rPr sz="2000">
                <a:latin typeface="Arial"/>
                <a:cs typeface="Arial"/>
              </a:rPr>
              <a:t>available,</a:t>
            </a:r>
            <a:r>
              <a:rPr sz="2000" spc="-30">
                <a:latin typeface="Arial"/>
                <a:cs typeface="Arial"/>
              </a:rPr>
              <a:t> </a:t>
            </a:r>
            <a:r>
              <a:rPr sz="2000">
                <a:latin typeface="Arial"/>
                <a:cs typeface="Arial"/>
              </a:rPr>
              <a:t>and</a:t>
            </a:r>
            <a:r>
              <a:rPr sz="2000" spc="-50">
                <a:latin typeface="Arial"/>
                <a:cs typeface="Arial"/>
              </a:rPr>
              <a:t> </a:t>
            </a:r>
            <a:r>
              <a:rPr sz="2000">
                <a:latin typeface="Arial"/>
                <a:cs typeface="Arial"/>
              </a:rPr>
              <a:t>your</a:t>
            </a:r>
            <a:r>
              <a:rPr sz="2000" spc="-55">
                <a:latin typeface="Arial"/>
                <a:cs typeface="Arial"/>
              </a:rPr>
              <a:t> </a:t>
            </a:r>
            <a:r>
              <a:rPr sz="2000">
                <a:latin typeface="Arial"/>
                <a:cs typeface="Arial"/>
              </a:rPr>
              <a:t>comments</a:t>
            </a:r>
            <a:r>
              <a:rPr sz="2000" spc="-55">
                <a:latin typeface="Arial"/>
                <a:cs typeface="Arial"/>
              </a:rPr>
              <a:t> </a:t>
            </a:r>
            <a:r>
              <a:rPr sz="2000">
                <a:latin typeface="Arial"/>
                <a:cs typeface="Arial"/>
              </a:rPr>
              <a:t>will</a:t>
            </a:r>
            <a:r>
              <a:rPr sz="2000" spc="-25">
                <a:latin typeface="Arial"/>
                <a:cs typeface="Arial"/>
              </a:rPr>
              <a:t> </a:t>
            </a:r>
            <a:r>
              <a:rPr sz="2000">
                <a:latin typeface="Arial"/>
                <a:cs typeface="Arial"/>
              </a:rPr>
              <a:t>be</a:t>
            </a:r>
            <a:r>
              <a:rPr sz="2000" spc="-50">
                <a:latin typeface="Arial"/>
                <a:cs typeface="Arial"/>
              </a:rPr>
              <a:t> </a:t>
            </a:r>
            <a:r>
              <a:rPr sz="2000">
                <a:latin typeface="Arial"/>
                <a:cs typeface="Arial"/>
              </a:rPr>
              <a:t>included</a:t>
            </a:r>
            <a:r>
              <a:rPr sz="2000" spc="-30">
                <a:latin typeface="Arial"/>
                <a:cs typeface="Arial"/>
              </a:rPr>
              <a:t> </a:t>
            </a:r>
            <a:r>
              <a:rPr sz="2000">
                <a:latin typeface="Arial"/>
                <a:cs typeface="Arial"/>
              </a:rPr>
              <a:t>in</a:t>
            </a:r>
            <a:r>
              <a:rPr sz="2000" spc="-50">
                <a:latin typeface="Arial"/>
                <a:cs typeface="Arial"/>
              </a:rPr>
              <a:t> </a:t>
            </a:r>
            <a:r>
              <a:rPr sz="2000" spc="-25">
                <a:latin typeface="Arial"/>
                <a:cs typeface="Arial"/>
              </a:rPr>
              <a:t>the </a:t>
            </a:r>
            <a:r>
              <a:rPr sz="2000" spc="-10">
                <a:latin typeface="Arial"/>
                <a:cs typeface="Arial"/>
              </a:rPr>
              <a:t>administrative</a:t>
            </a:r>
            <a:r>
              <a:rPr sz="2000">
                <a:latin typeface="Arial"/>
                <a:cs typeface="Arial"/>
              </a:rPr>
              <a:t> </a:t>
            </a:r>
            <a:r>
              <a:rPr sz="2000" spc="-10">
                <a:latin typeface="Arial"/>
                <a:cs typeface="Arial"/>
              </a:rPr>
              <a:t>record.</a:t>
            </a:r>
            <a:endParaRPr sz="2000">
              <a:latin typeface="Arial"/>
              <a:cs typeface="Arial"/>
            </a:endParaRPr>
          </a:p>
          <a:p>
            <a:pPr marL="47625" algn="ctr">
              <a:lnSpc>
                <a:spcPct val="100000"/>
              </a:lnSpc>
              <a:spcBef>
                <a:spcPts val="1510"/>
              </a:spcBef>
            </a:pPr>
            <a:r>
              <a:rPr sz="1800" b="1">
                <a:solidFill>
                  <a:srgbClr val="1E4E79"/>
                </a:solidFill>
                <a:latin typeface="Arial"/>
                <a:cs typeface="Arial"/>
              </a:rPr>
              <a:t>THANK</a:t>
            </a:r>
            <a:r>
              <a:rPr sz="1800" b="1" spc="-55">
                <a:solidFill>
                  <a:srgbClr val="1E4E79"/>
                </a:solidFill>
                <a:latin typeface="Arial"/>
                <a:cs typeface="Arial"/>
              </a:rPr>
              <a:t> </a:t>
            </a:r>
            <a:r>
              <a:rPr sz="1800" b="1">
                <a:solidFill>
                  <a:srgbClr val="1E4E79"/>
                </a:solidFill>
                <a:latin typeface="Arial"/>
                <a:cs typeface="Arial"/>
              </a:rPr>
              <a:t>YOU</a:t>
            </a:r>
            <a:r>
              <a:rPr sz="1800" b="1" spc="-45">
                <a:solidFill>
                  <a:srgbClr val="1E4E79"/>
                </a:solidFill>
                <a:latin typeface="Arial"/>
                <a:cs typeface="Arial"/>
              </a:rPr>
              <a:t> </a:t>
            </a:r>
            <a:r>
              <a:rPr sz="1800" b="1">
                <a:solidFill>
                  <a:srgbClr val="1E4E79"/>
                </a:solidFill>
                <a:latin typeface="Arial"/>
                <a:cs typeface="Arial"/>
              </a:rPr>
              <a:t>FOR</a:t>
            </a:r>
            <a:r>
              <a:rPr sz="1800" b="1" spc="-45">
                <a:solidFill>
                  <a:srgbClr val="1E4E79"/>
                </a:solidFill>
                <a:latin typeface="Arial"/>
                <a:cs typeface="Arial"/>
              </a:rPr>
              <a:t> </a:t>
            </a:r>
            <a:r>
              <a:rPr sz="1800" b="1">
                <a:solidFill>
                  <a:srgbClr val="1E4E79"/>
                </a:solidFill>
                <a:latin typeface="Arial"/>
                <a:cs typeface="Arial"/>
              </a:rPr>
              <a:t>YOUR</a:t>
            </a:r>
            <a:r>
              <a:rPr sz="1800" b="1" spc="-45">
                <a:solidFill>
                  <a:srgbClr val="1E4E79"/>
                </a:solidFill>
                <a:latin typeface="Arial"/>
                <a:cs typeface="Arial"/>
              </a:rPr>
              <a:t> </a:t>
            </a:r>
            <a:r>
              <a:rPr sz="1800" b="1" spc="-10">
                <a:solidFill>
                  <a:srgbClr val="1E4E79"/>
                </a:solidFill>
                <a:latin typeface="Arial"/>
                <a:cs typeface="Arial"/>
              </a:rPr>
              <a:t>PARTICIPATION!</a:t>
            </a:r>
            <a:endParaRPr sz="1800">
              <a:latin typeface="Arial"/>
              <a:cs typeface="Arial"/>
            </a:endParaRPr>
          </a:p>
        </p:txBody>
      </p:sp>
      <p:pic>
        <p:nvPicPr>
          <p:cNvPr id="11" name="object 4">
            <a:extLst>
              <a:ext uri="{FF2B5EF4-FFF2-40B4-BE49-F238E27FC236}">
                <a16:creationId xmlns:a16="http://schemas.microsoft.com/office/drawing/2014/main" id="{ACE25327-9739-E967-F440-D7E772A620A4}"/>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7FFA01A5-FA3C-1FA3-5C61-0DEA989F3082}"/>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810505" y="2143505"/>
            <a:ext cx="2847593" cy="2571749"/>
          </a:xfrm>
          <a:prstGeom prst="rect">
            <a:avLst/>
          </a:prstGeom>
        </p:spPr>
      </p:pic>
      <p:sp>
        <p:nvSpPr>
          <p:cNvPr id="3" name="Slide Number Placeholder 2">
            <a:extLst>
              <a:ext uri="{FF2B5EF4-FFF2-40B4-BE49-F238E27FC236}">
                <a16:creationId xmlns:a16="http://schemas.microsoft.com/office/drawing/2014/main" id="{2C02787A-16F4-D36E-A5A2-F7A1C9BAC787}"/>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0353" y="2007514"/>
            <a:ext cx="8450580" cy="3134191"/>
          </a:xfrm>
          <a:prstGeom prst="rect">
            <a:avLst/>
          </a:prstGeom>
        </p:spPr>
        <p:txBody>
          <a:bodyPr vert="horz" wrap="square" lIns="0" tIns="12700" rIns="0" bIns="0" rtlCol="0">
            <a:spAutoFit/>
          </a:bodyPr>
          <a:lstStyle/>
          <a:p>
            <a:pPr marL="342265" indent="-329565">
              <a:lnSpc>
                <a:spcPct val="100000"/>
              </a:lnSpc>
              <a:spcBef>
                <a:spcPts val="100"/>
              </a:spcBef>
              <a:buClr>
                <a:srgbClr val="003B70"/>
              </a:buClr>
              <a:buFont typeface="Arial"/>
              <a:buChar char="▪"/>
              <a:tabLst>
                <a:tab pos="342265" algn="l"/>
              </a:tabLst>
            </a:pPr>
            <a:r>
              <a:rPr sz="2200">
                <a:latin typeface="Arial"/>
                <a:cs typeface="Arial"/>
              </a:rPr>
              <a:t>Welcome</a:t>
            </a:r>
            <a:r>
              <a:rPr sz="2200" spc="-60">
                <a:latin typeface="Arial"/>
                <a:cs typeface="Arial"/>
              </a:rPr>
              <a:t> </a:t>
            </a:r>
            <a:r>
              <a:rPr sz="2200">
                <a:latin typeface="Arial"/>
                <a:cs typeface="Arial"/>
              </a:rPr>
              <a:t>and</a:t>
            </a:r>
            <a:r>
              <a:rPr sz="2200" spc="-45">
                <a:latin typeface="Arial"/>
                <a:cs typeface="Arial"/>
              </a:rPr>
              <a:t> </a:t>
            </a:r>
            <a:r>
              <a:rPr sz="2200" spc="-10">
                <a:latin typeface="Arial"/>
                <a:cs typeface="Arial"/>
              </a:rPr>
              <a:t>Introductions</a:t>
            </a:r>
            <a:endParaRPr sz="2200">
              <a:latin typeface="Arial"/>
              <a:cs typeface="Arial"/>
            </a:endParaRPr>
          </a:p>
          <a:p>
            <a:pPr marL="342265" indent="-329565">
              <a:lnSpc>
                <a:spcPct val="100000"/>
              </a:lnSpc>
              <a:spcBef>
                <a:spcPts val="1655"/>
              </a:spcBef>
              <a:buClr>
                <a:srgbClr val="003B70"/>
              </a:buClr>
              <a:buChar char="▪"/>
              <a:tabLst>
                <a:tab pos="342265" algn="l"/>
              </a:tabLst>
            </a:pPr>
            <a:r>
              <a:rPr sz="2200">
                <a:latin typeface="Arial"/>
                <a:cs typeface="Arial"/>
              </a:rPr>
              <a:t>Purpose</a:t>
            </a:r>
            <a:r>
              <a:rPr sz="2200" spc="-35">
                <a:latin typeface="Arial"/>
                <a:cs typeface="Arial"/>
              </a:rPr>
              <a:t> </a:t>
            </a:r>
            <a:r>
              <a:rPr sz="2200">
                <a:latin typeface="Arial"/>
                <a:cs typeface="Arial"/>
              </a:rPr>
              <a:t>of</a:t>
            </a:r>
            <a:r>
              <a:rPr sz="2200" spc="-30">
                <a:latin typeface="Arial"/>
                <a:cs typeface="Arial"/>
              </a:rPr>
              <a:t> </a:t>
            </a:r>
            <a:r>
              <a:rPr sz="2200">
                <a:latin typeface="Arial"/>
                <a:cs typeface="Arial"/>
              </a:rPr>
              <a:t>the</a:t>
            </a:r>
            <a:r>
              <a:rPr sz="2200" spc="-30">
                <a:latin typeface="Arial"/>
                <a:cs typeface="Arial"/>
              </a:rPr>
              <a:t> </a:t>
            </a:r>
            <a:r>
              <a:rPr sz="2200" spc="-10">
                <a:latin typeface="Arial"/>
                <a:cs typeface="Arial"/>
              </a:rPr>
              <a:t>Meeting</a:t>
            </a:r>
            <a:endParaRPr sz="2200">
              <a:latin typeface="Arial"/>
              <a:cs typeface="Arial"/>
            </a:endParaRPr>
          </a:p>
          <a:p>
            <a:pPr marL="342265" indent="-329565">
              <a:lnSpc>
                <a:spcPct val="100000"/>
              </a:lnSpc>
              <a:spcBef>
                <a:spcPts val="1660"/>
              </a:spcBef>
              <a:buClr>
                <a:srgbClr val="003B70"/>
              </a:buClr>
              <a:buChar char="▪"/>
              <a:tabLst>
                <a:tab pos="342265" algn="l"/>
              </a:tabLst>
            </a:pPr>
            <a:r>
              <a:rPr sz="2200">
                <a:latin typeface="Arial"/>
                <a:cs typeface="Arial"/>
              </a:rPr>
              <a:t>Project</a:t>
            </a:r>
            <a:r>
              <a:rPr sz="2200" spc="-65">
                <a:latin typeface="Arial"/>
                <a:cs typeface="Arial"/>
              </a:rPr>
              <a:t> </a:t>
            </a:r>
            <a:r>
              <a:rPr sz="2200">
                <a:latin typeface="Arial"/>
                <a:cs typeface="Arial"/>
              </a:rPr>
              <a:t>Information</a:t>
            </a:r>
            <a:r>
              <a:rPr sz="2200" spc="-55">
                <a:latin typeface="Arial"/>
                <a:cs typeface="Arial"/>
              </a:rPr>
              <a:t> </a:t>
            </a:r>
            <a:r>
              <a:rPr sz="2200">
                <a:latin typeface="Arial"/>
                <a:cs typeface="Arial"/>
              </a:rPr>
              <a:t>and</a:t>
            </a:r>
            <a:r>
              <a:rPr sz="2200" spc="-55">
                <a:latin typeface="Arial"/>
                <a:cs typeface="Arial"/>
              </a:rPr>
              <a:t> </a:t>
            </a:r>
            <a:r>
              <a:rPr sz="2200" spc="-10">
                <a:latin typeface="Arial"/>
                <a:cs typeface="Arial"/>
              </a:rPr>
              <a:t>Background</a:t>
            </a:r>
            <a:endParaRPr sz="2200">
              <a:latin typeface="Arial"/>
              <a:cs typeface="Arial"/>
            </a:endParaRPr>
          </a:p>
          <a:p>
            <a:pPr marL="342265" indent="-329565">
              <a:lnSpc>
                <a:spcPct val="100000"/>
              </a:lnSpc>
              <a:spcBef>
                <a:spcPts val="1655"/>
              </a:spcBef>
              <a:buClr>
                <a:srgbClr val="003B70"/>
              </a:buClr>
              <a:buChar char="▪"/>
              <a:tabLst>
                <a:tab pos="342265" algn="l"/>
              </a:tabLst>
            </a:pPr>
            <a:r>
              <a:rPr sz="2200">
                <a:latin typeface="Arial"/>
                <a:cs typeface="Arial"/>
              </a:rPr>
              <a:t>National</a:t>
            </a:r>
            <a:r>
              <a:rPr sz="2200" spc="-45">
                <a:latin typeface="Arial"/>
                <a:cs typeface="Arial"/>
              </a:rPr>
              <a:t> </a:t>
            </a:r>
            <a:r>
              <a:rPr sz="2200">
                <a:latin typeface="Arial"/>
                <a:cs typeface="Arial"/>
              </a:rPr>
              <a:t>Environmental</a:t>
            </a:r>
            <a:r>
              <a:rPr sz="2200" spc="-50">
                <a:latin typeface="Arial"/>
                <a:cs typeface="Arial"/>
              </a:rPr>
              <a:t> </a:t>
            </a:r>
            <a:r>
              <a:rPr sz="2200">
                <a:latin typeface="Arial"/>
                <a:cs typeface="Arial"/>
              </a:rPr>
              <a:t>Policy</a:t>
            </a:r>
            <a:r>
              <a:rPr sz="2200" spc="-60">
                <a:latin typeface="Arial"/>
                <a:cs typeface="Arial"/>
              </a:rPr>
              <a:t> </a:t>
            </a:r>
            <a:r>
              <a:rPr sz="2200">
                <a:latin typeface="Arial"/>
                <a:cs typeface="Arial"/>
              </a:rPr>
              <a:t>Act</a:t>
            </a:r>
            <a:r>
              <a:rPr sz="2200" spc="-50">
                <a:latin typeface="Arial"/>
                <a:cs typeface="Arial"/>
              </a:rPr>
              <a:t> </a:t>
            </a:r>
            <a:r>
              <a:rPr sz="2200">
                <a:latin typeface="Arial"/>
                <a:cs typeface="Arial"/>
              </a:rPr>
              <a:t>(NEPA)</a:t>
            </a:r>
            <a:r>
              <a:rPr sz="2200" spc="-55">
                <a:latin typeface="Arial"/>
                <a:cs typeface="Arial"/>
              </a:rPr>
              <a:t> </a:t>
            </a:r>
            <a:r>
              <a:rPr sz="2200">
                <a:latin typeface="Arial"/>
                <a:cs typeface="Arial"/>
              </a:rPr>
              <a:t>Overview</a:t>
            </a:r>
            <a:r>
              <a:rPr sz="2200" spc="-45">
                <a:latin typeface="Arial"/>
                <a:cs typeface="Arial"/>
              </a:rPr>
              <a:t> </a:t>
            </a:r>
            <a:r>
              <a:rPr sz="2200">
                <a:latin typeface="Arial"/>
                <a:cs typeface="Arial"/>
              </a:rPr>
              <a:t>and</a:t>
            </a:r>
            <a:r>
              <a:rPr sz="2200" spc="-30">
                <a:latin typeface="Arial"/>
                <a:cs typeface="Arial"/>
              </a:rPr>
              <a:t> </a:t>
            </a:r>
            <a:r>
              <a:rPr sz="2200" spc="-10">
                <a:latin typeface="Arial"/>
                <a:cs typeface="Arial"/>
              </a:rPr>
              <a:t>Process</a:t>
            </a:r>
            <a:endParaRPr sz="2200">
              <a:latin typeface="Arial"/>
              <a:cs typeface="Arial"/>
            </a:endParaRPr>
          </a:p>
          <a:p>
            <a:pPr marL="342265" indent="-329565">
              <a:lnSpc>
                <a:spcPct val="100000"/>
              </a:lnSpc>
              <a:spcBef>
                <a:spcPts val="1655"/>
              </a:spcBef>
              <a:buClr>
                <a:srgbClr val="003B70"/>
              </a:buClr>
              <a:buChar char="▪"/>
              <a:tabLst>
                <a:tab pos="342265" algn="l"/>
              </a:tabLst>
            </a:pPr>
            <a:r>
              <a:rPr sz="2200">
                <a:latin typeface="Arial"/>
                <a:cs typeface="Arial"/>
              </a:rPr>
              <a:t>Project</a:t>
            </a:r>
            <a:r>
              <a:rPr sz="2200" spc="-45">
                <a:latin typeface="Arial"/>
                <a:cs typeface="Arial"/>
              </a:rPr>
              <a:t> </a:t>
            </a:r>
            <a:r>
              <a:rPr lang="en-US" sz="2200">
                <a:latin typeface="Arial"/>
                <a:cs typeface="Arial"/>
              </a:rPr>
              <a:t>Study Area</a:t>
            </a:r>
            <a:endParaRPr sz="2200">
              <a:latin typeface="Arial"/>
              <a:cs typeface="Arial"/>
            </a:endParaRPr>
          </a:p>
          <a:p>
            <a:pPr marL="342265" indent="-329565">
              <a:lnSpc>
                <a:spcPct val="100000"/>
              </a:lnSpc>
              <a:spcBef>
                <a:spcPts val="1655"/>
              </a:spcBef>
              <a:buClr>
                <a:srgbClr val="003B70"/>
              </a:buClr>
              <a:buChar char="▪"/>
              <a:tabLst>
                <a:tab pos="342265" algn="l"/>
              </a:tabLst>
            </a:pPr>
            <a:r>
              <a:rPr sz="2200">
                <a:latin typeface="Arial"/>
                <a:cs typeface="Arial"/>
              </a:rPr>
              <a:t>Submitting</a:t>
            </a:r>
            <a:r>
              <a:rPr sz="2200" spc="-65">
                <a:latin typeface="Arial"/>
                <a:cs typeface="Arial"/>
              </a:rPr>
              <a:t> </a:t>
            </a:r>
            <a:r>
              <a:rPr sz="2200">
                <a:latin typeface="Arial"/>
                <a:cs typeface="Arial"/>
              </a:rPr>
              <a:t>Public</a:t>
            </a:r>
            <a:r>
              <a:rPr sz="2200" spc="-60">
                <a:latin typeface="Arial"/>
                <a:cs typeface="Arial"/>
              </a:rPr>
              <a:t> </a:t>
            </a:r>
            <a:r>
              <a:rPr sz="2200" spc="-10">
                <a:latin typeface="Arial"/>
                <a:cs typeface="Arial"/>
              </a:rPr>
              <a:t>Comments</a:t>
            </a:r>
            <a:endParaRPr sz="2200">
              <a:latin typeface="Arial"/>
              <a:cs typeface="Arial"/>
            </a:endParaRPr>
          </a:p>
        </p:txBody>
      </p:sp>
      <p:sp>
        <p:nvSpPr>
          <p:cNvPr id="3" name="object 3"/>
          <p:cNvSpPr txBox="1">
            <a:spLocks noGrp="1"/>
          </p:cNvSpPr>
          <p:nvPr>
            <p:ph type="title"/>
          </p:nvPr>
        </p:nvSpPr>
        <p:spPr>
          <a:prstGeom prst="rect">
            <a:avLst/>
          </a:prstGeom>
        </p:spPr>
        <p:txBody>
          <a:bodyPr vert="horz" wrap="square" lIns="0" tIns="304849" rIns="0" bIns="0" rtlCol="0">
            <a:spAutoFit/>
          </a:bodyPr>
          <a:lstStyle/>
          <a:p>
            <a:pPr marL="7936230">
              <a:lnSpc>
                <a:spcPct val="100000"/>
              </a:lnSpc>
              <a:spcBef>
                <a:spcPts val="100"/>
              </a:spcBef>
            </a:pPr>
            <a:r>
              <a:t>Meeting</a:t>
            </a:r>
            <a:r>
              <a:rPr spc="-30"/>
              <a:t> </a:t>
            </a:r>
            <a:r>
              <a:rPr spc="-10"/>
              <a:t>Agenda</a:t>
            </a:r>
          </a:p>
        </p:txBody>
      </p:sp>
      <p:grpSp>
        <p:nvGrpSpPr>
          <p:cNvPr id="5" name="object 5">
            <a:extLst>
              <a:ext uri="{C183D7F6-B498-43B3-948B-1728B52AA6E4}">
                <adec:decorative xmlns:adec="http://schemas.microsoft.com/office/drawing/2017/decorative" val="1"/>
              </a:ext>
            </a:extLst>
          </p:cNvPr>
          <p:cNvGrpSpPr/>
          <p:nvPr/>
        </p:nvGrpSpPr>
        <p:grpSpPr>
          <a:xfrm>
            <a:off x="5535929" y="1011174"/>
            <a:ext cx="6656705" cy="224154"/>
            <a:chOff x="5535929" y="1011174"/>
            <a:chExt cx="6656705" cy="224154"/>
          </a:xfrm>
        </p:grpSpPr>
        <p:pic>
          <p:nvPicPr>
            <p:cNvPr id="6" name="object 6"/>
            <p:cNvPicPr/>
            <p:nvPr/>
          </p:nvPicPr>
          <p:blipFill>
            <a:blip r:embed="rId2" cstate="print"/>
            <a:stretch>
              <a:fillRect/>
            </a:stretch>
          </p:blipFill>
          <p:spPr>
            <a:xfrm>
              <a:off x="5535929" y="1011174"/>
              <a:ext cx="6656070" cy="107441"/>
            </a:xfrm>
            <a:prstGeom prst="rect">
              <a:avLst/>
            </a:prstGeom>
          </p:spPr>
        </p:pic>
        <p:sp>
          <p:nvSpPr>
            <p:cNvPr id="7" name="object 7"/>
            <p:cNvSpPr/>
            <p:nvPr/>
          </p:nvSpPr>
          <p:spPr>
            <a:xfrm>
              <a:off x="5577458" y="1045083"/>
              <a:ext cx="6614795" cy="0"/>
            </a:xfrm>
            <a:custGeom>
              <a:avLst/>
              <a:gdLst/>
              <a:ahLst/>
              <a:cxnLst/>
              <a:rect l="l" t="t" r="r" b="b"/>
              <a:pathLst>
                <a:path w="6614795">
                  <a:moveTo>
                    <a:pt x="0" y="0"/>
                  </a:moveTo>
                  <a:lnTo>
                    <a:pt x="6614795" y="0"/>
                  </a:lnTo>
                </a:path>
              </a:pathLst>
            </a:custGeom>
            <a:ln w="25400">
              <a:solidFill>
                <a:srgbClr val="EC7C3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907785" y="1127760"/>
              <a:ext cx="6284214" cy="107441"/>
            </a:xfrm>
            <a:prstGeom prst="rect">
              <a:avLst/>
            </a:prstGeom>
          </p:spPr>
        </p:pic>
        <p:sp>
          <p:nvSpPr>
            <p:cNvPr id="9" name="object 9"/>
            <p:cNvSpPr/>
            <p:nvPr/>
          </p:nvSpPr>
          <p:spPr>
            <a:xfrm>
              <a:off x="5949314" y="1161669"/>
              <a:ext cx="6243320" cy="0"/>
            </a:xfrm>
            <a:custGeom>
              <a:avLst/>
              <a:gdLst/>
              <a:ahLst/>
              <a:cxnLst/>
              <a:rect l="l" t="t" r="r" b="b"/>
              <a:pathLst>
                <a:path w="6243320">
                  <a:moveTo>
                    <a:pt x="0" y="0"/>
                  </a:moveTo>
                  <a:lnTo>
                    <a:pt x="6243180" y="0"/>
                  </a:lnTo>
                </a:path>
              </a:pathLst>
            </a:custGeom>
            <a:ln w="25400">
              <a:solidFill>
                <a:srgbClr val="FF9966"/>
              </a:solidFill>
            </a:ln>
          </p:spPr>
          <p:txBody>
            <a:bodyPr wrap="square" lIns="0" tIns="0" rIns="0" bIns="0" rtlCol="0"/>
            <a:lstStyle/>
            <a:p>
              <a:endParaRPr/>
            </a:p>
          </p:txBody>
        </p:sp>
      </p:grpSp>
      <p:pic>
        <p:nvPicPr>
          <p:cNvPr id="11" name="object 4">
            <a:extLst>
              <a:ext uri="{FF2B5EF4-FFF2-40B4-BE49-F238E27FC236}">
                <a16:creationId xmlns:a16="http://schemas.microsoft.com/office/drawing/2014/main" id="{6C09F4C4-0D76-7B47-3D3F-2FC0FECFBA53}"/>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4" name="Slide Number Placeholder 3">
            <a:extLst>
              <a:ext uri="{FF2B5EF4-FFF2-40B4-BE49-F238E27FC236}">
                <a16:creationId xmlns:a16="http://schemas.microsoft.com/office/drawing/2014/main" id="{C56457BF-B4DB-214C-2C10-FF13826F608F}"/>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0353" y="2007514"/>
            <a:ext cx="9833610" cy="2577629"/>
          </a:xfrm>
          <a:prstGeom prst="rect">
            <a:avLst/>
          </a:prstGeom>
        </p:spPr>
        <p:txBody>
          <a:bodyPr vert="horz" wrap="square" lIns="0" tIns="12700" rIns="0" bIns="0" rtlCol="0">
            <a:spAutoFit/>
          </a:bodyPr>
          <a:lstStyle/>
          <a:p>
            <a:pPr marL="342265" indent="-329565">
              <a:lnSpc>
                <a:spcPct val="100000"/>
              </a:lnSpc>
              <a:spcBef>
                <a:spcPts val="1655"/>
              </a:spcBef>
              <a:buClr>
                <a:srgbClr val="003B70"/>
              </a:buClr>
              <a:buChar char="▪"/>
              <a:tabLst>
                <a:tab pos="342265" algn="l"/>
              </a:tabLst>
            </a:pPr>
            <a:r>
              <a:rPr lang="en-US" sz="2200" dirty="0">
                <a:latin typeface="Arial"/>
                <a:cs typeface="Arial"/>
              </a:rPr>
              <a:t>Tina Sekula</a:t>
            </a:r>
            <a:r>
              <a:rPr sz="2200" dirty="0">
                <a:latin typeface="Arial"/>
                <a:cs typeface="Arial"/>
              </a:rPr>
              <a:t>,</a:t>
            </a:r>
            <a:r>
              <a:rPr sz="2200" spc="-35" dirty="0">
                <a:latin typeface="Arial"/>
                <a:cs typeface="Arial"/>
              </a:rPr>
              <a:t> </a:t>
            </a:r>
            <a:r>
              <a:rPr lang="en-US" sz="2200" dirty="0">
                <a:latin typeface="Arial"/>
                <a:cs typeface="Arial"/>
              </a:rPr>
              <a:t>JMT, </a:t>
            </a:r>
            <a:r>
              <a:rPr sz="2200" dirty="0">
                <a:latin typeface="Arial"/>
                <a:cs typeface="Arial"/>
              </a:rPr>
              <a:t>Ass</a:t>
            </a:r>
            <a:r>
              <a:rPr lang="en-US" sz="2200" dirty="0">
                <a:latin typeface="Arial"/>
                <a:cs typeface="Arial"/>
              </a:rPr>
              <a:t>ociate</a:t>
            </a:r>
            <a:r>
              <a:rPr sz="2200" spc="-55" dirty="0">
                <a:latin typeface="Arial"/>
                <a:cs typeface="Arial"/>
              </a:rPr>
              <a:t> </a:t>
            </a:r>
            <a:r>
              <a:rPr sz="2200" dirty="0">
                <a:latin typeface="Arial"/>
                <a:cs typeface="Arial"/>
              </a:rPr>
              <a:t>Vice</a:t>
            </a:r>
            <a:r>
              <a:rPr sz="2200" spc="-55" dirty="0">
                <a:latin typeface="Arial"/>
                <a:cs typeface="Arial"/>
              </a:rPr>
              <a:t> </a:t>
            </a:r>
            <a:r>
              <a:rPr sz="2200" dirty="0">
                <a:latin typeface="Arial"/>
                <a:cs typeface="Arial"/>
              </a:rPr>
              <a:t>President,</a:t>
            </a:r>
            <a:r>
              <a:rPr sz="2200" spc="-45" dirty="0">
                <a:latin typeface="Arial"/>
                <a:cs typeface="Arial"/>
              </a:rPr>
              <a:t> </a:t>
            </a:r>
            <a:r>
              <a:rPr sz="2200" dirty="0">
                <a:latin typeface="Arial"/>
                <a:cs typeface="Arial"/>
              </a:rPr>
              <a:t>Environmental</a:t>
            </a:r>
            <a:r>
              <a:rPr sz="2200" spc="-55" dirty="0">
                <a:latin typeface="Arial"/>
                <a:cs typeface="Arial"/>
              </a:rPr>
              <a:t> </a:t>
            </a:r>
            <a:r>
              <a:rPr sz="2200" spc="-10" dirty="0">
                <a:latin typeface="Arial"/>
                <a:cs typeface="Arial"/>
              </a:rPr>
              <a:t>Planner</a:t>
            </a:r>
            <a:endParaRPr sz="2200" dirty="0">
              <a:latin typeface="Arial"/>
              <a:cs typeface="Arial"/>
            </a:endParaRPr>
          </a:p>
          <a:p>
            <a:pPr marL="342265" indent="-329565">
              <a:lnSpc>
                <a:spcPct val="100000"/>
              </a:lnSpc>
              <a:spcBef>
                <a:spcPts val="1660"/>
              </a:spcBef>
              <a:buClr>
                <a:srgbClr val="003B70"/>
              </a:buClr>
              <a:buChar char="▪"/>
              <a:tabLst>
                <a:tab pos="342265" algn="l"/>
              </a:tabLst>
            </a:pPr>
            <a:r>
              <a:rPr lang="en-US" sz="2200" dirty="0">
                <a:latin typeface="Arial"/>
                <a:cs typeface="Arial"/>
              </a:rPr>
              <a:t>Li Wang</a:t>
            </a:r>
            <a:r>
              <a:rPr sz="2200" dirty="0">
                <a:latin typeface="Arial"/>
                <a:cs typeface="Arial"/>
              </a:rPr>
              <a:t>,</a:t>
            </a:r>
            <a:r>
              <a:rPr sz="2200" spc="-30" dirty="0">
                <a:latin typeface="Arial"/>
                <a:cs typeface="Arial"/>
              </a:rPr>
              <a:t> </a:t>
            </a:r>
            <a:r>
              <a:rPr sz="2200" dirty="0">
                <a:latin typeface="Arial"/>
                <a:cs typeface="Arial"/>
              </a:rPr>
              <a:t>GSA,</a:t>
            </a:r>
            <a:r>
              <a:rPr sz="2200" spc="-55" dirty="0">
                <a:latin typeface="Arial"/>
                <a:cs typeface="Arial"/>
              </a:rPr>
              <a:t> </a:t>
            </a:r>
            <a:r>
              <a:rPr sz="2200" dirty="0">
                <a:latin typeface="Arial"/>
                <a:cs typeface="Arial"/>
              </a:rPr>
              <a:t>Project</a:t>
            </a:r>
            <a:r>
              <a:rPr sz="2200" spc="-45" dirty="0">
                <a:latin typeface="Arial"/>
                <a:cs typeface="Arial"/>
              </a:rPr>
              <a:t> </a:t>
            </a:r>
            <a:r>
              <a:rPr sz="2200" spc="-10" dirty="0">
                <a:latin typeface="Arial"/>
                <a:cs typeface="Arial"/>
              </a:rPr>
              <a:t>Manager</a:t>
            </a:r>
            <a:endParaRPr sz="2200" dirty="0">
              <a:latin typeface="Arial"/>
              <a:cs typeface="Arial"/>
            </a:endParaRPr>
          </a:p>
          <a:p>
            <a:pPr marL="342265" indent="-329565">
              <a:lnSpc>
                <a:spcPct val="100000"/>
              </a:lnSpc>
              <a:spcBef>
                <a:spcPts val="1655"/>
              </a:spcBef>
              <a:buClr>
                <a:srgbClr val="003B70"/>
              </a:buClr>
              <a:buChar char="▪"/>
              <a:tabLst>
                <a:tab pos="342265" algn="l"/>
              </a:tabLst>
            </a:pPr>
            <a:r>
              <a:rPr sz="2200" dirty="0">
                <a:latin typeface="Arial"/>
                <a:cs typeface="Arial"/>
              </a:rPr>
              <a:t>Missy</a:t>
            </a:r>
            <a:r>
              <a:rPr sz="2200" spc="-30" dirty="0">
                <a:latin typeface="Arial"/>
                <a:cs typeface="Arial"/>
              </a:rPr>
              <a:t> </a:t>
            </a:r>
            <a:r>
              <a:rPr sz="2200" dirty="0">
                <a:latin typeface="Arial"/>
                <a:cs typeface="Arial"/>
              </a:rPr>
              <a:t>Mertz,</a:t>
            </a:r>
            <a:r>
              <a:rPr sz="2200" spc="-15" dirty="0">
                <a:latin typeface="Arial"/>
                <a:cs typeface="Arial"/>
              </a:rPr>
              <a:t> </a:t>
            </a:r>
            <a:r>
              <a:rPr sz="2200" dirty="0">
                <a:latin typeface="Arial"/>
                <a:cs typeface="Arial"/>
              </a:rPr>
              <a:t>GSA,</a:t>
            </a:r>
            <a:r>
              <a:rPr sz="2200" spc="-35" dirty="0">
                <a:latin typeface="Arial"/>
                <a:cs typeface="Arial"/>
              </a:rPr>
              <a:t> </a:t>
            </a:r>
            <a:r>
              <a:rPr sz="2200" dirty="0">
                <a:latin typeface="Arial"/>
                <a:cs typeface="Arial"/>
              </a:rPr>
              <a:t>NEPA</a:t>
            </a:r>
            <a:r>
              <a:rPr sz="2200" spc="-25" dirty="0">
                <a:latin typeface="Arial"/>
                <a:cs typeface="Arial"/>
              </a:rPr>
              <a:t> </a:t>
            </a:r>
            <a:r>
              <a:rPr sz="2200" spc="-10" dirty="0">
                <a:latin typeface="Arial"/>
                <a:cs typeface="Arial"/>
              </a:rPr>
              <a:t>Specialist</a:t>
            </a:r>
            <a:endParaRPr sz="2200" dirty="0">
              <a:latin typeface="Arial"/>
              <a:cs typeface="Arial"/>
            </a:endParaRPr>
          </a:p>
          <a:p>
            <a:pPr marL="342265" indent="-329565">
              <a:lnSpc>
                <a:spcPct val="100000"/>
              </a:lnSpc>
              <a:spcBef>
                <a:spcPts val="1655"/>
              </a:spcBef>
              <a:buClr>
                <a:srgbClr val="003B70"/>
              </a:buClr>
              <a:buChar char="▪"/>
              <a:tabLst>
                <a:tab pos="342265" algn="l"/>
              </a:tabLst>
            </a:pPr>
            <a:r>
              <a:rPr sz="2200" dirty="0">
                <a:latin typeface="Arial"/>
                <a:cs typeface="Arial"/>
              </a:rPr>
              <a:t>Sara</a:t>
            </a:r>
            <a:r>
              <a:rPr sz="2200" spc="-35" dirty="0">
                <a:latin typeface="Arial"/>
                <a:cs typeface="Arial"/>
              </a:rPr>
              <a:t> </a:t>
            </a:r>
            <a:r>
              <a:rPr sz="2200" dirty="0">
                <a:latin typeface="Arial"/>
                <a:cs typeface="Arial"/>
              </a:rPr>
              <a:t>Massarello,</a:t>
            </a:r>
            <a:r>
              <a:rPr sz="2200" spc="-40" dirty="0">
                <a:latin typeface="Arial"/>
                <a:cs typeface="Arial"/>
              </a:rPr>
              <a:t> </a:t>
            </a:r>
            <a:r>
              <a:rPr sz="2200" dirty="0">
                <a:latin typeface="Arial"/>
                <a:cs typeface="Arial"/>
              </a:rPr>
              <a:t>GSA,</a:t>
            </a:r>
            <a:r>
              <a:rPr sz="2200" spc="-45" dirty="0">
                <a:latin typeface="Arial"/>
                <a:cs typeface="Arial"/>
              </a:rPr>
              <a:t> </a:t>
            </a:r>
            <a:r>
              <a:rPr sz="2200" dirty="0">
                <a:latin typeface="Arial"/>
                <a:cs typeface="Arial"/>
              </a:rPr>
              <a:t>Realty</a:t>
            </a:r>
            <a:r>
              <a:rPr sz="2200" spc="-35" dirty="0">
                <a:latin typeface="Arial"/>
                <a:cs typeface="Arial"/>
              </a:rPr>
              <a:t> </a:t>
            </a:r>
            <a:r>
              <a:rPr sz="2200" spc="-10" dirty="0">
                <a:latin typeface="Arial"/>
                <a:cs typeface="Arial"/>
              </a:rPr>
              <a:t>Specialist</a:t>
            </a:r>
            <a:endParaRPr lang="en-US" sz="2200" spc="-10" dirty="0">
              <a:latin typeface="Arial"/>
              <a:cs typeface="Arial"/>
            </a:endParaRPr>
          </a:p>
          <a:p>
            <a:pPr marL="342265" indent="-329565">
              <a:lnSpc>
                <a:spcPct val="100000"/>
              </a:lnSpc>
              <a:spcBef>
                <a:spcPts val="1655"/>
              </a:spcBef>
              <a:buClr>
                <a:srgbClr val="003B70"/>
              </a:buClr>
              <a:buChar char="▪"/>
              <a:tabLst>
                <a:tab pos="342265" algn="l"/>
              </a:tabLst>
            </a:pPr>
            <a:r>
              <a:rPr lang="en-US" sz="2200" spc="-10" dirty="0">
                <a:latin typeface="Arial"/>
                <a:cs typeface="Arial"/>
              </a:rPr>
              <a:t>Adriene Delozier, JMT, Senior Associate, Environmental Planner</a:t>
            </a:r>
            <a:endParaRPr sz="22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304849" rIns="0" bIns="0" rtlCol="0">
            <a:spAutoFit/>
          </a:bodyPr>
          <a:lstStyle/>
          <a:p>
            <a:pPr marL="8358505">
              <a:lnSpc>
                <a:spcPct val="100000"/>
              </a:lnSpc>
              <a:spcBef>
                <a:spcPts val="100"/>
              </a:spcBef>
            </a:pPr>
            <a:r>
              <a:rPr spc="-10"/>
              <a:t>Introductions</a:t>
            </a:r>
          </a:p>
        </p:txBody>
      </p:sp>
      <p:grpSp>
        <p:nvGrpSpPr>
          <p:cNvPr id="5" name="object 5">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6" name="object 6"/>
            <p:cNvPicPr/>
            <p:nvPr/>
          </p:nvPicPr>
          <p:blipFill>
            <a:blip r:embed="rId3" cstate="print"/>
            <a:stretch>
              <a:fillRect/>
            </a:stretch>
          </p:blipFill>
          <p:spPr>
            <a:xfrm>
              <a:off x="5535929" y="1011174"/>
              <a:ext cx="6656070" cy="107441"/>
            </a:xfrm>
            <a:prstGeom prst="rect">
              <a:avLst/>
            </a:prstGeom>
          </p:spPr>
        </p:pic>
        <p:sp>
          <p:nvSpPr>
            <p:cNvPr id="7" name="object 7"/>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5907785" y="1127760"/>
              <a:ext cx="6284214" cy="107441"/>
            </a:xfrm>
            <a:prstGeom prst="rect">
              <a:avLst/>
            </a:prstGeom>
          </p:spPr>
        </p:pic>
        <p:sp>
          <p:nvSpPr>
            <p:cNvPr id="9" name="object 9"/>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pic>
        <p:nvPicPr>
          <p:cNvPr id="11" name="object 4">
            <a:extLst>
              <a:ext uri="{FF2B5EF4-FFF2-40B4-BE49-F238E27FC236}">
                <a16:creationId xmlns:a16="http://schemas.microsoft.com/office/drawing/2014/main" id="{79F7C2F0-B753-2847-055B-DF21E032301C}"/>
              </a:ext>
              <a:ext uri="{C183D7F6-B498-43B3-948B-1728B52AA6E4}">
                <adec:decorative xmlns:adec="http://schemas.microsoft.com/office/drawing/2017/decorative" val="1"/>
              </a:ext>
            </a:extLst>
          </p:cNvPr>
          <p:cNvPicPr/>
          <p:nvPr/>
        </p:nvPicPr>
        <p:blipFill>
          <a:blip r:embed="rId5" cstate="print"/>
          <a:stretch>
            <a:fillRect/>
          </a:stretch>
        </p:blipFill>
        <p:spPr>
          <a:xfrm>
            <a:off x="838200" y="265471"/>
            <a:ext cx="914400" cy="809418"/>
          </a:xfrm>
          <a:prstGeom prst="rect">
            <a:avLst/>
          </a:prstGeom>
        </p:spPr>
      </p:pic>
      <p:sp>
        <p:nvSpPr>
          <p:cNvPr id="4" name="Slide Number Placeholder 3">
            <a:extLst>
              <a:ext uri="{FF2B5EF4-FFF2-40B4-BE49-F238E27FC236}">
                <a16:creationId xmlns:a16="http://schemas.microsoft.com/office/drawing/2014/main" id="{7E1CECF7-21A4-2099-5094-3EE531DDFBEC}"/>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7399" y="1873840"/>
            <a:ext cx="9728835" cy="4134337"/>
          </a:xfrm>
          <a:prstGeom prst="rect">
            <a:avLst/>
          </a:prstGeom>
        </p:spPr>
        <p:txBody>
          <a:bodyPr vert="horz" wrap="square" lIns="0" tIns="12065" rIns="0" bIns="0" rtlCol="0">
            <a:spAutoFit/>
          </a:bodyPr>
          <a:lstStyle/>
          <a:p>
            <a:pPr marL="12700" marR="5080" algn="just">
              <a:lnSpc>
                <a:spcPct val="140000"/>
              </a:lnSpc>
              <a:spcBef>
                <a:spcPts val="95"/>
              </a:spcBef>
            </a:pPr>
            <a:r>
              <a:rPr sz="2200">
                <a:latin typeface="Arial"/>
                <a:cs typeface="Arial"/>
              </a:rPr>
              <a:t>Scoping</a:t>
            </a:r>
            <a:r>
              <a:rPr sz="2200" spc="-50">
                <a:latin typeface="Arial"/>
                <a:cs typeface="Arial"/>
              </a:rPr>
              <a:t> </a:t>
            </a:r>
            <a:r>
              <a:rPr sz="2200">
                <a:latin typeface="Arial"/>
                <a:cs typeface="Arial"/>
              </a:rPr>
              <a:t>is</a:t>
            </a:r>
            <a:r>
              <a:rPr sz="2200" spc="-40">
                <a:latin typeface="Arial"/>
                <a:cs typeface="Arial"/>
              </a:rPr>
              <a:t> </a:t>
            </a:r>
            <a:r>
              <a:rPr sz="2200">
                <a:latin typeface="Arial"/>
                <a:cs typeface="Arial"/>
              </a:rPr>
              <a:t>an</a:t>
            </a:r>
            <a:r>
              <a:rPr sz="2200" spc="-35">
                <a:latin typeface="Arial"/>
                <a:cs typeface="Arial"/>
              </a:rPr>
              <a:t> </a:t>
            </a:r>
            <a:r>
              <a:rPr sz="2200">
                <a:latin typeface="Arial"/>
                <a:cs typeface="Arial"/>
              </a:rPr>
              <a:t>early</a:t>
            </a:r>
            <a:r>
              <a:rPr sz="2200" spc="-35">
                <a:latin typeface="Arial"/>
                <a:cs typeface="Arial"/>
              </a:rPr>
              <a:t> </a:t>
            </a:r>
            <a:r>
              <a:rPr sz="2200">
                <a:latin typeface="Arial"/>
                <a:cs typeface="Arial"/>
              </a:rPr>
              <a:t>public</a:t>
            </a:r>
            <a:r>
              <a:rPr sz="2200" spc="-40">
                <a:latin typeface="Arial"/>
                <a:cs typeface="Arial"/>
              </a:rPr>
              <a:t> </a:t>
            </a:r>
            <a:r>
              <a:rPr sz="2200">
                <a:latin typeface="Arial"/>
                <a:cs typeface="Arial"/>
              </a:rPr>
              <a:t>involvement</a:t>
            </a:r>
            <a:r>
              <a:rPr sz="2200" spc="-50">
                <a:latin typeface="Arial"/>
                <a:cs typeface="Arial"/>
              </a:rPr>
              <a:t> </a:t>
            </a:r>
            <a:r>
              <a:rPr sz="2200">
                <a:latin typeface="Arial"/>
                <a:cs typeface="Arial"/>
              </a:rPr>
              <a:t>process</a:t>
            </a:r>
            <a:r>
              <a:rPr sz="2200" spc="-40">
                <a:latin typeface="Arial"/>
                <a:cs typeface="Arial"/>
              </a:rPr>
              <a:t> </a:t>
            </a:r>
            <a:r>
              <a:rPr sz="2200">
                <a:latin typeface="Arial"/>
                <a:cs typeface="Arial"/>
              </a:rPr>
              <a:t>to</a:t>
            </a:r>
            <a:r>
              <a:rPr sz="2200" spc="-30">
                <a:latin typeface="Arial"/>
                <a:cs typeface="Arial"/>
              </a:rPr>
              <a:t> </a:t>
            </a:r>
            <a:r>
              <a:rPr sz="2200">
                <a:latin typeface="Arial"/>
                <a:cs typeface="Arial"/>
              </a:rPr>
              <a:t>help</a:t>
            </a:r>
            <a:r>
              <a:rPr sz="2200" spc="-35">
                <a:latin typeface="Arial"/>
                <a:cs typeface="Arial"/>
              </a:rPr>
              <a:t> </a:t>
            </a:r>
            <a:r>
              <a:rPr sz="2200">
                <a:latin typeface="Arial"/>
                <a:cs typeface="Arial"/>
              </a:rPr>
              <a:t>determine</a:t>
            </a:r>
            <a:r>
              <a:rPr sz="2200" spc="-30">
                <a:latin typeface="Arial"/>
                <a:cs typeface="Arial"/>
              </a:rPr>
              <a:t> </a:t>
            </a:r>
            <a:r>
              <a:rPr sz="2200">
                <a:latin typeface="Arial"/>
                <a:cs typeface="Arial"/>
              </a:rPr>
              <a:t>which</a:t>
            </a:r>
            <a:r>
              <a:rPr sz="2200" spc="-45">
                <a:latin typeface="Arial"/>
                <a:cs typeface="Arial"/>
              </a:rPr>
              <a:t> </a:t>
            </a:r>
            <a:r>
              <a:rPr sz="2200" spc="-10">
                <a:latin typeface="Arial"/>
                <a:cs typeface="Arial"/>
              </a:rPr>
              <a:t>issues </a:t>
            </a:r>
            <a:r>
              <a:rPr sz="2200">
                <a:latin typeface="Arial"/>
                <a:cs typeface="Arial"/>
              </a:rPr>
              <a:t>the</a:t>
            </a:r>
            <a:r>
              <a:rPr sz="2200" spc="-35">
                <a:latin typeface="Arial"/>
                <a:cs typeface="Arial"/>
              </a:rPr>
              <a:t> </a:t>
            </a:r>
            <a:r>
              <a:rPr sz="2200">
                <a:latin typeface="Arial"/>
                <a:cs typeface="Arial"/>
              </a:rPr>
              <a:t>Environmental</a:t>
            </a:r>
            <a:r>
              <a:rPr sz="2200" spc="-60">
                <a:latin typeface="Arial"/>
                <a:cs typeface="Arial"/>
              </a:rPr>
              <a:t> </a:t>
            </a:r>
            <a:r>
              <a:rPr lang="en-US" sz="2200">
                <a:latin typeface="Arial"/>
                <a:cs typeface="Arial"/>
              </a:rPr>
              <a:t>Assessment </a:t>
            </a:r>
            <a:r>
              <a:rPr sz="2200">
                <a:latin typeface="Arial"/>
                <a:cs typeface="Arial"/>
              </a:rPr>
              <a:t>(E</a:t>
            </a:r>
            <a:r>
              <a:rPr lang="en-US" sz="2200">
                <a:latin typeface="Arial"/>
                <a:cs typeface="Arial"/>
              </a:rPr>
              <a:t>A</a:t>
            </a:r>
            <a:r>
              <a:rPr sz="2200">
                <a:latin typeface="Arial"/>
                <a:cs typeface="Arial"/>
              </a:rPr>
              <a:t>)</a:t>
            </a:r>
            <a:r>
              <a:rPr sz="2200" spc="-50">
                <a:latin typeface="Arial"/>
                <a:cs typeface="Arial"/>
              </a:rPr>
              <a:t> </a:t>
            </a:r>
            <a:r>
              <a:rPr sz="2200">
                <a:latin typeface="Arial"/>
                <a:cs typeface="Arial"/>
              </a:rPr>
              <a:t>will</a:t>
            </a:r>
            <a:r>
              <a:rPr sz="2200" spc="-50">
                <a:latin typeface="Arial"/>
                <a:cs typeface="Arial"/>
              </a:rPr>
              <a:t> </a:t>
            </a:r>
            <a:r>
              <a:rPr sz="2200">
                <a:latin typeface="Arial"/>
                <a:cs typeface="Arial"/>
              </a:rPr>
              <a:t>address.</a:t>
            </a:r>
            <a:r>
              <a:rPr sz="2200" spc="-40">
                <a:latin typeface="Arial"/>
                <a:cs typeface="Arial"/>
              </a:rPr>
              <a:t> </a:t>
            </a:r>
            <a:r>
              <a:rPr sz="2200">
                <a:latin typeface="Arial"/>
                <a:cs typeface="Arial"/>
              </a:rPr>
              <a:t>GSA</a:t>
            </a:r>
            <a:r>
              <a:rPr sz="2200" spc="-50">
                <a:latin typeface="Arial"/>
                <a:cs typeface="Arial"/>
              </a:rPr>
              <a:t> </a:t>
            </a:r>
            <a:r>
              <a:rPr sz="2200">
                <a:latin typeface="Arial"/>
                <a:cs typeface="Arial"/>
              </a:rPr>
              <a:t>welcomes</a:t>
            </a:r>
            <a:r>
              <a:rPr sz="2200" spc="-50">
                <a:latin typeface="Arial"/>
                <a:cs typeface="Arial"/>
              </a:rPr>
              <a:t> </a:t>
            </a:r>
            <a:r>
              <a:rPr sz="2200" spc="-10">
                <a:latin typeface="Arial"/>
                <a:cs typeface="Arial"/>
              </a:rPr>
              <a:t>public </a:t>
            </a:r>
            <a:r>
              <a:rPr sz="2200">
                <a:latin typeface="Arial"/>
                <a:cs typeface="Arial"/>
              </a:rPr>
              <a:t>input</a:t>
            </a:r>
            <a:r>
              <a:rPr sz="2200" spc="-35">
                <a:latin typeface="Arial"/>
                <a:cs typeface="Arial"/>
              </a:rPr>
              <a:t> </a:t>
            </a:r>
            <a:r>
              <a:rPr sz="2200">
                <a:latin typeface="Arial"/>
                <a:cs typeface="Arial"/>
              </a:rPr>
              <a:t>on</a:t>
            </a:r>
            <a:r>
              <a:rPr sz="2200" spc="-35">
                <a:latin typeface="Arial"/>
                <a:cs typeface="Arial"/>
              </a:rPr>
              <a:t> </a:t>
            </a:r>
            <a:r>
              <a:rPr lang="en-US" sz="2200">
                <a:latin typeface="Arial"/>
                <a:cs typeface="Arial"/>
              </a:rPr>
              <a:t>the</a:t>
            </a:r>
            <a:r>
              <a:rPr sz="2200" spc="-35">
                <a:latin typeface="Arial"/>
                <a:cs typeface="Arial"/>
              </a:rPr>
              <a:t> </a:t>
            </a:r>
            <a:r>
              <a:rPr sz="2200">
                <a:latin typeface="Arial"/>
                <a:cs typeface="Arial"/>
              </a:rPr>
              <a:t>resources</a:t>
            </a:r>
            <a:r>
              <a:rPr sz="2200" spc="-30">
                <a:latin typeface="Arial"/>
                <a:cs typeface="Arial"/>
              </a:rPr>
              <a:t> </a:t>
            </a:r>
            <a:r>
              <a:rPr sz="2200">
                <a:latin typeface="Arial"/>
                <a:cs typeface="Arial"/>
              </a:rPr>
              <a:t>and</a:t>
            </a:r>
            <a:r>
              <a:rPr sz="2200" spc="-30">
                <a:latin typeface="Arial"/>
                <a:cs typeface="Arial"/>
              </a:rPr>
              <a:t> </a:t>
            </a:r>
            <a:r>
              <a:rPr sz="2200">
                <a:latin typeface="Arial"/>
                <a:cs typeface="Arial"/>
              </a:rPr>
              <a:t>issues</a:t>
            </a:r>
            <a:r>
              <a:rPr sz="2200" spc="-50">
                <a:latin typeface="Arial"/>
                <a:cs typeface="Arial"/>
              </a:rPr>
              <a:t> </a:t>
            </a:r>
            <a:r>
              <a:rPr lang="en-US" sz="2200">
                <a:latin typeface="Arial"/>
                <a:cs typeface="Arial"/>
              </a:rPr>
              <a:t>that are important to consider for this project</a:t>
            </a:r>
            <a:r>
              <a:rPr sz="2200">
                <a:latin typeface="Arial"/>
                <a:cs typeface="Arial"/>
              </a:rPr>
              <a:t>.</a:t>
            </a:r>
            <a:r>
              <a:rPr sz="2200" spc="-35">
                <a:latin typeface="Arial"/>
                <a:cs typeface="Arial"/>
              </a:rPr>
              <a:t> </a:t>
            </a:r>
            <a:r>
              <a:rPr sz="2200">
                <a:latin typeface="Arial"/>
                <a:cs typeface="Arial"/>
              </a:rPr>
              <a:t>Today</a:t>
            </a:r>
            <a:r>
              <a:rPr sz="2200" spc="-40">
                <a:latin typeface="Arial"/>
                <a:cs typeface="Arial"/>
              </a:rPr>
              <a:t> </a:t>
            </a:r>
            <a:r>
              <a:rPr sz="2200">
                <a:latin typeface="Arial"/>
                <a:cs typeface="Arial"/>
              </a:rPr>
              <a:t>we</a:t>
            </a:r>
            <a:r>
              <a:rPr sz="2200" spc="-35">
                <a:latin typeface="Arial"/>
                <a:cs typeface="Arial"/>
              </a:rPr>
              <a:t> </a:t>
            </a:r>
            <a:r>
              <a:rPr sz="2200" spc="-10">
                <a:latin typeface="Arial"/>
                <a:cs typeface="Arial"/>
              </a:rPr>
              <a:t>will:</a:t>
            </a:r>
            <a:endParaRPr sz="2200">
              <a:latin typeface="Arial"/>
              <a:cs typeface="Arial"/>
            </a:endParaRPr>
          </a:p>
          <a:p>
            <a:pPr marL="469265" indent="-329565" algn="just">
              <a:lnSpc>
                <a:spcPct val="100000"/>
              </a:lnSpc>
              <a:spcBef>
                <a:spcPts val="1660"/>
              </a:spcBef>
              <a:buClr>
                <a:srgbClr val="003B70"/>
              </a:buClr>
              <a:buChar char="▪"/>
              <a:tabLst>
                <a:tab pos="469265" algn="l"/>
              </a:tabLst>
            </a:pPr>
            <a:r>
              <a:rPr lang="en-US" sz="2200">
                <a:latin typeface="Arial"/>
                <a:cs typeface="Arial"/>
              </a:rPr>
              <a:t>Provide a project update</a:t>
            </a:r>
            <a:endParaRPr sz="2200">
              <a:latin typeface="Arial"/>
              <a:cs typeface="Arial"/>
            </a:endParaRPr>
          </a:p>
          <a:p>
            <a:pPr marL="469265" indent="-329565" algn="just">
              <a:lnSpc>
                <a:spcPct val="100000"/>
              </a:lnSpc>
              <a:spcBef>
                <a:spcPts val="1655"/>
              </a:spcBef>
              <a:buClr>
                <a:srgbClr val="003B70"/>
              </a:buClr>
              <a:buChar char="▪"/>
              <a:tabLst>
                <a:tab pos="469265" algn="l"/>
              </a:tabLst>
            </a:pPr>
            <a:r>
              <a:rPr sz="2200">
                <a:latin typeface="Arial"/>
                <a:cs typeface="Arial"/>
              </a:rPr>
              <a:t>Describe</a:t>
            </a:r>
            <a:r>
              <a:rPr sz="2200" spc="-40">
                <a:latin typeface="Arial"/>
                <a:cs typeface="Arial"/>
              </a:rPr>
              <a:t> </a:t>
            </a:r>
            <a:r>
              <a:rPr sz="2200">
                <a:latin typeface="Arial"/>
                <a:cs typeface="Arial"/>
              </a:rPr>
              <a:t>the</a:t>
            </a:r>
            <a:r>
              <a:rPr sz="2200" spc="-25">
                <a:latin typeface="Arial"/>
                <a:cs typeface="Arial"/>
              </a:rPr>
              <a:t> </a:t>
            </a:r>
            <a:r>
              <a:rPr sz="2200">
                <a:latin typeface="Arial"/>
                <a:cs typeface="Arial"/>
              </a:rPr>
              <a:t>NEPA</a:t>
            </a:r>
            <a:r>
              <a:rPr sz="2200" spc="-55">
                <a:latin typeface="Arial"/>
                <a:cs typeface="Arial"/>
              </a:rPr>
              <a:t> </a:t>
            </a:r>
            <a:r>
              <a:rPr sz="2200" spc="-10">
                <a:latin typeface="Arial"/>
                <a:cs typeface="Arial"/>
              </a:rPr>
              <a:t>Process</a:t>
            </a:r>
            <a:endParaRPr sz="2200">
              <a:latin typeface="Arial"/>
              <a:cs typeface="Arial"/>
            </a:endParaRPr>
          </a:p>
          <a:p>
            <a:pPr marL="469265" indent="-329565">
              <a:lnSpc>
                <a:spcPct val="100000"/>
              </a:lnSpc>
              <a:spcBef>
                <a:spcPts val="1660"/>
              </a:spcBef>
              <a:buClr>
                <a:srgbClr val="003B70"/>
              </a:buClr>
              <a:buChar char="▪"/>
              <a:tabLst>
                <a:tab pos="469265" algn="l"/>
              </a:tabLst>
            </a:pPr>
            <a:r>
              <a:rPr sz="2200">
                <a:latin typeface="Arial"/>
                <a:cs typeface="Arial"/>
              </a:rPr>
              <a:t>Inform</a:t>
            </a:r>
            <a:r>
              <a:rPr sz="2200" spc="-20">
                <a:latin typeface="Arial"/>
                <a:cs typeface="Arial"/>
              </a:rPr>
              <a:t> </a:t>
            </a:r>
            <a:r>
              <a:rPr sz="2200">
                <a:latin typeface="Arial"/>
                <a:cs typeface="Arial"/>
              </a:rPr>
              <a:t>you</a:t>
            </a:r>
            <a:r>
              <a:rPr sz="2200" spc="-30">
                <a:latin typeface="Arial"/>
                <a:cs typeface="Arial"/>
              </a:rPr>
              <a:t> </a:t>
            </a:r>
            <a:r>
              <a:rPr sz="2200">
                <a:latin typeface="Arial"/>
                <a:cs typeface="Arial"/>
              </a:rPr>
              <a:t>of</a:t>
            </a:r>
            <a:r>
              <a:rPr sz="2200" spc="-30">
                <a:latin typeface="Arial"/>
                <a:cs typeface="Arial"/>
              </a:rPr>
              <a:t> </a:t>
            </a:r>
            <a:r>
              <a:rPr sz="2200">
                <a:latin typeface="Arial"/>
                <a:cs typeface="Arial"/>
              </a:rPr>
              <a:t>the</a:t>
            </a:r>
            <a:r>
              <a:rPr sz="2200" spc="-25">
                <a:latin typeface="Arial"/>
                <a:cs typeface="Arial"/>
              </a:rPr>
              <a:t> </a:t>
            </a:r>
            <a:r>
              <a:rPr sz="2200">
                <a:latin typeface="Arial"/>
                <a:cs typeface="Arial"/>
              </a:rPr>
              <a:t>next</a:t>
            </a:r>
            <a:r>
              <a:rPr sz="2200" spc="-30">
                <a:latin typeface="Arial"/>
                <a:cs typeface="Arial"/>
              </a:rPr>
              <a:t> </a:t>
            </a:r>
            <a:r>
              <a:rPr sz="2200">
                <a:latin typeface="Arial"/>
                <a:cs typeface="Arial"/>
              </a:rPr>
              <a:t>steps</a:t>
            </a:r>
            <a:r>
              <a:rPr sz="2200" spc="-35">
                <a:latin typeface="Arial"/>
                <a:cs typeface="Arial"/>
              </a:rPr>
              <a:t> </a:t>
            </a:r>
            <a:r>
              <a:rPr sz="2200">
                <a:latin typeface="Arial"/>
                <a:cs typeface="Arial"/>
              </a:rPr>
              <a:t>in</a:t>
            </a:r>
            <a:r>
              <a:rPr sz="2200" spc="-30">
                <a:latin typeface="Arial"/>
                <a:cs typeface="Arial"/>
              </a:rPr>
              <a:t> </a:t>
            </a:r>
            <a:r>
              <a:rPr sz="2200">
                <a:latin typeface="Arial"/>
                <a:cs typeface="Arial"/>
              </a:rPr>
              <a:t>the</a:t>
            </a:r>
            <a:r>
              <a:rPr sz="2200" spc="-25">
                <a:latin typeface="Arial"/>
                <a:cs typeface="Arial"/>
              </a:rPr>
              <a:t> </a:t>
            </a:r>
            <a:r>
              <a:rPr sz="2200">
                <a:latin typeface="Arial"/>
                <a:cs typeface="Arial"/>
              </a:rPr>
              <a:t>NEPA</a:t>
            </a:r>
            <a:r>
              <a:rPr sz="2200" spc="-55">
                <a:latin typeface="Arial"/>
                <a:cs typeface="Arial"/>
              </a:rPr>
              <a:t> </a:t>
            </a:r>
            <a:r>
              <a:rPr sz="2200" spc="-10">
                <a:latin typeface="Arial"/>
                <a:cs typeface="Arial"/>
              </a:rPr>
              <a:t>Process</a:t>
            </a:r>
            <a:endParaRPr sz="2200">
              <a:latin typeface="Arial"/>
              <a:cs typeface="Arial"/>
            </a:endParaRPr>
          </a:p>
          <a:p>
            <a:pPr marL="469265" indent="-329565">
              <a:lnSpc>
                <a:spcPct val="100000"/>
              </a:lnSpc>
              <a:spcBef>
                <a:spcPts val="1655"/>
              </a:spcBef>
              <a:buChar char="▪"/>
              <a:tabLst>
                <a:tab pos="469265" algn="l"/>
              </a:tabLst>
            </a:pPr>
            <a:r>
              <a:rPr sz="2200">
                <a:latin typeface="Arial"/>
                <a:cs typeface="Arial"/>
              </a:rPr>
              <a:t>Provide</a:t>
            </a:r>
            <a:r>
              <a:rPr sz="2200" spc="-55">
                <a:latin typeface="Arial"/>
                <a:cs typeface="Arial"/>
              </a:rPr>
              <a:t> </a:t>
            </a:r>
            <a:r>
              <a:rPr sz="2200">
                <a:latin typeface="Arial"/>
                <a:cs typeface="Arial"/>
              </a:rPr>
              <a:t>you</a:t>
            </a:r>
            <a:r>
              <a:rPr sz="2200" spc="-40">
                <a:latin typeface="Arial"/>
                <a:cs typeface="Arial"/>
              </a:rPr>
              <a:t> </a:t>
            </a:r>
            <a:r>
              <a:rPr sz="2200">
                <a:latin typeface="Arial"/>
                <a:cs typeface="Arial"/>
              </a:rPr>
              <a:t>with</a:t>
            </a:r>
            <a:r>
              <a:rPr sz="2200" spc="-50">
                <a:latin typeface="Arial"/>
                <a:cs typeface="Arial"/>
              </a:rPr>
              <a:t> </a:t>
            </a:r>
            <a:r>
              <a:rPr sz="2200">
                <a:latin typeface="Arial"/>
                <a:cs typeface="Arial"/>
              </a:rPr>
              <a:t>information</a:t>
            </a:r>
            <a:r>
              <a:rPr sz="2200" spc="-35">
                <a:latin typeface="Arial"/>
                <a:cs typeface="Arial"/>
              </a:rPr>
              <a:t> </a:t>
            </a:r>
            <a:r>
              <a:rPr sz="2200">
                <a:latin typeface="Arial"/>
                <a:cs typeface="Arial"/>
              </a:rPr>
              <a:t>on</a:t>
            </a:r>
            <a:r>
              <a:rPr sz="2200" spc="-45">
                <a:latin typeface="Arial"/>
                <a:cs typeface="Arial"/>
              </a:rPr>
              <a:t> </a:t>
            </a:r>
            <a:r>
              <a:rPr sz="2200">
                <a:latin typeface="Arial"/>
                <a:cs typeface="Arial"/>
              </a:rPr>
              <a:t>how</a:t>
            </a:r>
            <a:r>
              <a:rPr sz="2200" spc="-40">
                <a:latin typeface="Arial"/>
                <a:cs typeface="Arial"/>
              </a:rPr>
              <a:t> </a:t>
            </a:r>
            <a:r>
              <a:rPr sz="2200">
                <a:latin typeface="Arial"/>
                <a:cs typeface="Arial"/>
              </a:rPr>
              <a:t>to</a:t>
            </a:r>
            <a:r>
              <a:rPr sz="2200" spc="-40">
                <a:latin typeface="Arial"/>
                <a:cs typeface="Arial"/>
              </a:rPr>
              <a:t> </a:t>
            </a:r>
            <a:r>
              <a:rPr sz="2200">
                <a:latin typeface="Arial"/>
                <a:cs typeface="Arial"/>
              </a:rPr>
              <a:t>make</a:t>
            </a:r>
            <a:r>
              <a:rPr sz="2200" spc="-45">
                <a:latin typeface="Arial"/>
                <a:cs typeface="Arial"/>
              </a:rPr>
              <a:t> </a:t>
            </a:r>
            <a:r>
              <a:rPr sz="2200">
                <a:latin typeface="Arial"/>
                <a:cs typeface="Arial"/>
              </a:rPr>
              <a:t>comments</a:t>
            </a:r>
            <a:r>
              <a:rPr sz="2200" spc="-40">
                <a:latin typeface="Arial"/>
                <a:cs typeface="Arial"/>
              </a:rPr>
              <a:t> </a:t>
            </a:r>
            <a:r>
              <a:rPr sz="2200">
                <a:latin typeface="Arial"/>
                <a:cs typeface="Arial"/>
              </a:rPr>
              <a:t>on</a:t>
            </a:r>
            <a:r>
              <a:rPr sz="2200" spc="-35">
                <a:latin typeface="Arial"/>
                <a:cs typeface="Arial"/>
              </a:rPr>
              <a:t> </a:t>
            </a:r>
            <a:r>
              <a:rPr sz="2200">
                <a:latin typeface="Arial"/>
                <a:cs typeface="Arial"/>
              </a:rPr>
              <a:t>the</a:t>
            </a:r>
            <a:r>
              <a:rPr sz="2200" spc="-40">
                <a:latin typeface="Arial"/>
                <a:cs typeface="Arial"/>
              </a:rPr>
              <a:t> </a:t>
            </a:r>
            <a:r>
              <a:rPr sz="2200" spc="-10">
                <a:latin typeface="Arial"/>
                <a:cs typeface="Arial"/>
              </a:rPr>
              <a:t>project</a:t>
            </a:r>
            <a:endParaRPr sz="2200">
              <a:latin typeface="Arial"/>
              <a:cs typeface="Arial"/>
            </a:endParaRPr>
          </a:p>
        </p:txBody>
      </p:sp>
      <p:sp>
        <p:nvSpPr>
          <p:cNvPr id="3" name="object 3"/>
          <p:cNvSpPr txBox="1">
            <a:spLocks noGrp="1"/>
          </p:cNvSpPr>
          <p:nvPr>
            <p:ph type="title"/>
          </p:nvPr>
        </p:nvSpPr>
        <p:spPr>
          <a:prstGeom prst="rect">
            <a:avLst/>
          </a:prstGeom>
        </p:spPr>
        <p:txBody>
          <a:bodyPr vert="horz" wrap="square" lIns="0" tIns="304849" rIns="0" bIns="0" rtlCol="0">
            <a:spAutoFit/>
          </a:bodyPr>
          <a:lstStyle/>
          <a:p>
            <a:pPr marL="4808855">
              <a:lnSpc>
                <a:spcPct val="100000"/>
              </a:lnSpc>
              <a:spcBef>
                <a:spcPts val="100"/>
              </a:spcBef>
            </a:pPr>
            <a:r>
              <a:t>What</a:t>
            </a:r>
            <a:r>
              <a:rPr spc="-35"/>
              <a:t> </a:t>
            </a:r>
            <a:r>
              <a:t>is</a:t>
            </a:r>
            <a:r>
              <a:rPr spc="-25"/>
              <a:t> </a:t>
            </a:r>
            <a:r>
              <a:t>the</a:t>
            </a:r>
            <a:r>
              <a:rPr spc="-30"/>
              <a:t> </a:t>
            </a:r>
            <a:r>
              <a:t>purpose</a:t>
            </a:r>
            <a:r>
              <a:rPr spc="-35"/>
              <a:t> </a:t>
            </a:r>
            <a:r>
              <a:t>of</a:t>
            </a:r>
            <a:r>
              <a:rPr spc="-45"/>
              <a:t> </a:t>
            </a:r>
            <a:r>
              <a:t>this</a:t>
            </a:r>
            <a:r>
              <a:rPr spc="-25"/>
              <a:t> </a:t>
            </a:r>
            <a:r>
              <a:rPr spc="-10"/>
              <a:t>meeting?</a:t>
            </a:r>
          </a:p>
        </p:txBody>
      </p:sp>
      <p:grpSp>
        <p:nvGrpSpPr>
          <p:cNvPr id="5" name="object 5">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6" name="object 6"/>
            <p:cNvPicPr/>
            <p:nvPr/>
          </p:nvPicPr>
          <p:blipFill>
            <a:blip r:embed="rId2" cstate="print"/>
            <a:stretch>
              <a:fillRect/>
            </a:stretch>
          </p:blipFill>
          <p:spPr>
            <a:xfrm>
              <a:off x="5535929" y="1011174"/>
              <a:ext cx="6656070" cy="107441"/>
            </a:xfrm>
            <a:prstGeom prst="rect">
              <a:avLst/>
            </a:prstGeom>
          </p:spPr>
        </p:pic>
        <p:sp>
          <p:nvSpPr>
            <p:cNvPr id="7" name="object 7"/>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907785" y="1127760"/>
              <a:ext cx="6284214" cy="107441"/>
            </a:xfrm>
            <a:prstGeom prst="rect">
              <a:avLst/>
            </a:prstGeom>
          </p:spPr>
        </p:pic>
        <p:sp>
          <p:nvSpPr>
            <p:cNvPr id="9" name="object 9"/>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pic>
        <p:nvPicPr>
          <p:cNvPr id="11" name="object 4">
            <a:extLst>
              <a:ext uri="{FF2B5EF4-FFF2-40B4-BE49-F238E27FC236}">
                <a16:creationId xmlns:a16="http://schemas.microsoft.com/office/drawing/2014/main" id="{C3D15EE5-410F-FC25-CB2E-A41293BBDFB3}"/>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4" name="Slide Number Placeholder 3">
            <a:extLst>
              <a:ext uri="{FF2B5EF4-FFF2-40B4-BE49-F238E27FC236}">
                <a16:creationId xmlns:a16="http://schemas.microsoft.com/office/drawing/2014/main" id="{71B36D8B-9081-D55C-C1D6-F70527D074B8}"/>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257382"/>
            <a:ext cx="10403236" cy="692547"/>
          </a:xfrm>
          <a:prstGeom prst="rect">
            <a:avLst/>
          </a:prstGeom>
        </p:spPr>
        <p:txBody>
          <a:bodyPr vert="horz" wrap="square" lIns="0" tIns="304849" rIns="0" bIns="0" rtlCol="0">
            <a:spAutoFit/>
          </a:bodyPr>
          <a:lstStyle/>
          <a:p>
            <a:pPr marL="6664959">
              <a:lnSpc>
                <a:spcPct val="100000"/>
              </a:lnSpc>
              <a:spcBef>
                <a:spcPts val="100"/>
              </a:spcBef>
            </a:pPr>
            <a:r>
              <a:rPr lang="en-US" spc="-40"/>
              <a:t>               </a:t>
            </a:r>
            <a:r>
              <a:t>Purpose</a:t>
            </a:r>
            <a:r>
              <a:rPr spc="-40"/>
              <a:t> </a:t>
            </a:r>
            <a:r>
              <a:t>&amp;</a:t>
            </a:r>
            <a:r>
              <a:rPr spc="-55"/>
              <a:t> </a:t>
            </a:r>
            <a:r>
              <a:rPr spc="-20"/>
              <a:t>Need</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9" name="object 9"/>
          <p:cNvSpPr txBox="1"/>
          <p:nvPr/>
        </p:nvSpPr>
        <p:spPr>
          <a:xfrm>
            <a:off x="993124" y="1846240"/>
            <a:ext cx="9636760" cy="3800977"/>
          </a:xfrm>
          <a:prstGeom prst="rect">
            <a:avLst/>
          </a:prstGeom>
        </p:spPr>
        <p:txBody>
          <a:bodyPr vert="horz" wrap="square" lIns="0" tIns="12065" rIns="0" bIns="0" rtlCol="0">
            <a:spAutoFit/>
          </a:bodyPr>
          <a:lstStyle/>
          <a:p>
            <a:pPr marL="12700" marR="5080">
              <a:lnSpc>
                <a:spcPct val="140000"/>
              </a:lnSpc>
              <a:spcBef>
                <a:spcPts val="95"/>
              </a:spcBef>
            </a:pPr>
            <a:r>
              <a:rPr sz="2200">
                <a:latin typeface="Arial"/>
                <a:cs typeface="Arial"/>
              </a:rPr>
              <a:t>The</a:t>
            </a:r>
            <a:r>
              <a:rPr sz="2200" spc="-35">
                <a:latin typeface="Arial"/>
                <a:cs typeface="Arial"/>
              </a:rPr>
              <a:t> </a:t>
            </a:r>
            <a:r>
              <a:rPr sz="2200">
                <a:latin typeface="Arial"/>
                <a:cs typeface="Arial"/>
              </a:rPr>
              <a:t>purpose</a:t>
            </a:r>
            <a:r>
              <a:rPr sz="2200" spc="-25">
                <a:latin typeface="Arial"/>
                <a:cs typeface="Arial"/>
              </a:rPr>
              <a:t> </a:t>
            </a:r>
            <a:r>
              <a:rPr sz="2200">
                <a:latin typeface="Arial"/>
                <a:cs typeface="Arial"/>
              </a:rPr>
              <a:t>of</a:t>
            </a:r>
            <a:r>
              <a:rPr sz="2200" spc="-35">
                <a:latin typeface="Arial"/>
                <a:cs typeface="Arial"/>
              </a:rPr>
              <a:t> </a:t>
            </a:r>
            <a:r>
              <a:rPr sz="2200">
                <a:latin typeface="Arial"/>
                <a:cs typeface="Arial"/>
              </a:rPr>
              <a:t>this</a:t>
            </a:r>
            <a:r>
              <a:rPr sz="2200" spc="-40">
                <a:latin typeface="Arial"/>
                <a:cs typeface="Arial"/>
              </a:rPr>
              <a:t> </a:t>
            </a:r>
            <a:r>
              <a:rPr sz="2200">
                <a:latin typeface="Arial"/>
                <a:cs typeface="Arial"/>
              </a:rPr>
              <a:t>project</a:t>
            </a:r>
            <a:r>
              <a:rPr sz="2200" spc="-40">
                <a:latin typeface="Arial"/>
                <a:cs typeface="Arial"/>
              </a:rPr>
              <a:t> </a:t>
            </a:r>
            <a:r>
              <a:rPr sz="2200">
                <a:latin typeface="Arial"/>
                <a:cs typeface="Arial"/>
              </a:rPr>
              <a:t>is</a:t>
            </a:r>
            <a:r>
              <a:rPr sz="2200" spc="-40">
                <a:latin typeface="Arial"/>
                <a:cs typeface="Arial"/>
              </a:rPr>
              <a:t> </a:t>
            </a:r>
            <a:r>
              <a:rPr sz="2200">
                <a:latin typeface="Arial"/>
                <a:cs typeface="Arial"/>
              </a:rPr>
              <a:t>to</a:t>
            </a:r>
            <a:r>
              <a:rPr sz="2200" spc="-35">
                <a:latin typeface="Arial"/>
                <a:cs typeface="Arial"/>
              </a:rPr>
              <a:t> </a:t>
            </a:r>
            <a:r>
              <a:rPr sz="2200">
                <a:latin typeface="Arial"/>
                <a:cs typeface="Arial"/>
              </a:rPr>
              <a:t>modernize</a:t>
            </a:r>
            <a:r>
              <a:rPr sz="2200" spc="-30">
                <a:latin typeface="Arial"/>
                <a:cs typeface="Arial"/>
              </a:rPr>
              <a:t> </a:t>
            </a:r>
            <a:r>
              <a:rPr sz="2200">
                <a:latin typeface="Arial"/>
                <a:cs typeface="Arial"/>
              </a:rPr>
              <a:t>the</a:t>
            </a:r>
            <a:r>
              <a:rPr sz="2200" spc="-35">
                <a:latin typeface="Arial"/>
                <a:cs typeface="Arial"/>
              </a:rPr>
              <a:t> </a:t>
            </a:r>
            <a:r>
              <a:rPr lang="en-US" sz="2200">
                <a:latin typeface="Arial"/>
                <a:cs typeface="Arial"/>
              </a:rPr>
              <a:t>Calais Ferry Point</a:t>
            </a:r>
            <a:r>
              <a:rPr sz="2200" spc="-35">
                <a:latin typeface="Arial"/>
                <a:cs typeface="Arial"/>
              </a:rPr>
              <a:t> </a:t>
            </a:r>
            <a:r>
              <a:rPr sz="2200">
                <a:latin typeface="Arial"/>
                <a:cs typeface="Arial"/>
              </a:rPr>
              <a:t>LPOE</a:t>
            </a:r>
            <a:r>
              <a:rPr sz="2200" spc="-40">
                <a:latin typeface="Arial"/>
                <a:cs typeface="Arial"/>
              </a:rPr>
              <a:t> </a:t>
            </a:r>
            <a:r>
              <a:rPr sz="2200">
                <a:latin typeface="Arial"/>
                <a:cs typeface="Arial"/>
              </a:rPr>
              <a:t>to</a:t>
            </a:r>
            <a:r>
              <a:rPr sz="2200" spc="-35">
                <a:latin typeface="Arial"/>
                <a:cs typeface="Arial"/>
              </a:rPr>
              <a:t> </a:t>
            </a:r>
            <a:r>
              <a:rPr lang="en-US" sz="2200">
                <a:latin typeface="Arial"/>
                <a:cs typeface="Arial"/>
              </a:rPr>
              <a:t>improve the operational efficiency, safety, and security for U.S. Customs and Border Protection (CBP) personnel and cross-border travelers. The existing facility can no longer adequately support the mission requirements of CBP.</a:t>
            </a:r>
          </a:p>
          <a:p>
            <a:pPr marL="12700" marR="5080">
              <a:lnSpc>
                <a:spcPct val="140000"/>
              </a:lnSpc>
              <a:spcBef>
                <a:spcPts val="95"/>
              </a:spcBef>
            </a:pPr>
            <a:endParaRPr lang="en-US" sz="2200">
              <a:latin typeface="Arial"/>
              <a:cs typeface="Arial"/>
            </a:endParaRPr>
          </a:p>
          <a:p>
            <a:pPr marL="12700" marR="5080">
              <a:lnSpc>
                <a:spcPct val="140000"/>
              </a:lnSpc>
              <a:spcBef>
                <a:spcPts val="95"/>
              </a:spcBef>
            </a:pPr>
            <a:r>
              <a:rPr lang="en-US" sz="2200">
                <a:latin typeface="Arial"/>
                <a:cs typeface="Arial"/>
              </a:rPr>
              <a:t>Deficiencies at the LPOE fall into two categories: </a:t>
            </a:r>
          </a:p>
          <a:p>
            <a:pPr marL="355600" marR="5080" indent="-342900">
              <a:lnSpc>
                <a:spcPct val="140000"/>
              </a:lnSpc>
              <a:spcBef>
                <a:spcPts val="95"/>
              </a:spcBef>
              <a:buFont typeface="Arial" panose="020B0604020202020204" pitchFamily="34" charset="0"/>
              <a:buChar char="•"/>
            </a:pPr>
            <a:r>
              <a:rPr lang="en-US" sz="2200">
                <a:latin typeface="Arial"/>
                <a:cs typeface="Arial"/>
              </a:rPr>
              <a:t>Limited Capacity</a:t>
            </a:r>
          </a:p>
          <a:p>
            <a:pPr marL="355600" marR="5080" indent="-342900">
              <a:lnSpc>
                <a:spcPct val="140000"/>
              </a:lnSpc>
              <a:spcBef>
                <a:spcPts val="95"/>
              </a:spcBef>
              <a:buFont typeface="Arial" panose="020B0604020202020204" pitchFamily="34" charset="0"/>
              <a:buChar char="•"/>
            </a:pPr>
            <a:r>
              <a:rPr lang="en-US" sz="2200">
                <a:latin typeface="Arial"/>
                <a:cs typeface="Arial"/>
              </a:rPr>
              <a:t>Existing building’s condition and available space allocations</a:t>
            </a:r>
            <a:endParaRPr sz="2200">
              <a:latin typeface="Arial"/>
              <a:cs typeface="Arial"/>
            </a:endParaRPr>
          </a:p>
        </p:txBody>
      </p:sp>
      <p:pic>
        <p:nvPicPr>
          <p:cNvPr id="11" name="object 4">
            <a:extLst>
              <a:ext uri="{FF2B5EF4-FFF2-40B4-BE49-F238E27FC236}">
                <a16:creationId xmlns:a16="http://schemas.microsoft.com/office/drawing/2014/main" id="{5FA953A3-D7BB-3B54-95A3-9AEA08B29E1E}"/>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4EFBFB28-ECFF-E32F-2F96-543A13A49B87}"/>
              </a:ext>
            </a:extLst>
          </p:cNvPr>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52799" y="257382"/>
            <a:ext cx="8522111" cy="692547"/>
          </a:xfrm>
          <a:prstGeom prst="rect">
            <a:avLst/>
          </a:prstGeom>
        </p:spPr>
        <p:txBody>
          <a:bodyPr vert="horz" wrap="square" lIns="0" tIns="304849" rIns="0" bIns="0" rtlCol="0">
            <a:spAutoFit/>
          </a:bodyPr>
          <a:lstStyle/>
          <a:p>
            <a:pPr marL="4123690">
              <a:lnSpc>
                <a:spcPct val="100000"/>
              </a:lnSpc>
              <a:spcBef>
                <a:spcPts val="100"/>
              </a:spcBef>
            </a:pPr>
            <a:r>
              <a:rPr lang="en-US"/>
              <a:t>First Public Scoping Meeting</a:t>
            </a:r>
            <a:endParaRPr spc="-10"/>
          </a:p>
        </p:txBody>
      </p:sp>
      <p:grpSp>
        <p:nvGrpSpPr>
          <p:cNvPr id="5" name="object 5">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6" name="object 6"/>
            <p:cNvPicPr/>
            <p:nvPr/>
          </p:nvPicPr>
          <p:blipFill>
            <a:blip r:embed="rId2" cstate="print"/>
            <a:stretch>
              <a:fillRect/>
            </a:stretch>
          </p:blipFill>
          <p:spPr>
            <a:xfrm>
              <a:off x="5535929" y="1011174"/>
              <a:ext cx="6656070" cy="107441"/>
            </a:xfrm>
            <a:prstGeom prst="rect">
              <a:avLst/>
            </a:prstGeom>
          </p:spPr>
        </p:pic>
        <p:sp>
          <p:nvSpPr>
            <p:cNvPr id="7" name="object 7"/>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907785" y="1127760"/>
              <a:ext cx="6284214" cy="107441"/>
            </a:xfrm>
            <a:prstGeom prst="rect">
              <a:avLst/>
            </a:prstGeom>
          </p:spPr>
        </p:pic>
        <p:sp>
          <p:nvSpPr>
            <p:cNvPr id="9" name="object 9"/>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sp>
        <p:nvSpPr>
          <p:cNvPr id="10" name="object 10"/>
          <p:cNvSpPr txBox="1"/>
          <p:nvPr/>
        </p:nvSpPr>
        <p:spPr>
          <a:xfrm>
            <a:off x="990601" y="1593491"/>
            <a:ext cx="10737054" cy="4121641"/>
          </a:xfrm>
          <a:prstGeom prst="rect">
            <a:avLst/>
          </a:prstGeom>
        </p:spPr>
        <p:txBody>
          <a:bodyPr vert="horz" wrap="square" lIns="0" tIns="12700" rIns="0" bIns="0" rtlCol="0">
            <a:spAutoFit/>
          </a:bodyPr>
          <a:lstStyle/>
          <a:p>
            <a:pPr marL="12700" marR="302260">
              <a:lnSpc>
                <a:spcPct val="114999"/>
              </a:lnSpc>
              <a:spcBef>
                <a:spcPts val="100"/>
              </a:spcBef>
            </a:pPr>
            <a:r>
              <a:rPr lang="en-US" sz="2000">
                <a:latin typeface="Arial"/>
                <a:cs typeface="Arial"/>
              </a:rPr>
              <a:t>The first Public Scoping Meeting was held </a:t>
            </a:r>
            <a:r>
              <a:rPr sz="2000">
                <a:latin typeface="Arial"/>
                <a:cs typeface="Arial"/>
              </a:rPr>
              <a:t>on</a:t>
            </a:r>
            <a:r>
              <a:rPr sz="2000" spc="-60">
                <a:latin typeface="Arial"/>
                <a:cs typeface="Arial"/>
              </a:rPr>
              <a:t> </a:t>
            </a:r>
            <a:r>
              <a:rPr lang="en-US" sz="2000">
                <a:latin typeface="Arial"/>
                <a:cs typeface="Arial"/>
              </a:rPr>
              <a:t>June 13</a:t>
            </a:r>
            <a:r>
              <a:rPr sz="2000">
                <a:latin typeface="Arial"/>
                <a:cs typeface="Arial"/>
              </a:rPr>
              <a:t>,</a:t>
            </a:r>
            <a:r>
              <a:rPr sz="2000" spc="-70">
                <a:latin typeface="Arial"/>
                <a:cs typeface="Arial"/>
              </a:rPr>
              <a:t> </a:t>
            </a:r>
            <a:r>
              <a:rPr sz="2000">
                <a:latin typeface="Arial"/>
                <a:cs typeface="Arial"/>
              </a:rPr>
              <a:t>2023</a:t>
            </a:r>
            <a:r>
              <a:rPr lang="en-US" sz="2000">
                <a:latin typeface="Arial"/>
                <a:cs typeface="Arial"/>
              </a:rPr>
              <a:t> at the Maine Indian Education Center in Calais, ME. Comments submitted during and after the meeting included the following themes</a:t>
            </a:r>
            <a:r>
              <a:rPr sz="2000" spc="-25">
                <a:latin typeface="Arial"/>
                <a:cs typeface="Arial"/>
              </a:rPr>
              <a:t>:</a:t>
            </a:r>
            <a:endParaRPr sz="2000">
              <a:latin typeface="Arial"/>
              <a:cs typeface="Arial"/>
            </a:endParaRPr>
          </a:p>
          <a:p>
            <a:pPr marL="354965" indent="-317500">
              <a:lnSpc>
                <a:spcPct val="100000"/>
              </a:lnSpc>
              <a:spcBef>
                <a:spcPts val="960"/>
              </a:spcBef>
              <a:buClr>
                <a:srgbClr val="003B70"/>
              </a:buClr>
              <a:buFont typeface="Arial"/>
              <a:buChar char="▪"/>
              <a:tabLst>
                <a:tab pos="354965" algn="l"/>
              </a:tabLst>
            </a:pPr>
            <a:r>
              <a:rPr lang="en-US" sz="2000" b="1">
                <a:latin typeface="Arial"/>
                <a:cs typeface="Arial"/>
              </a:rPr>
              <a:t>Environmental Concerns</a:t>
            </a:r>
            <a:r>
              <a:rPr lang="en-US" sz="2000" spc="-50">
                <a:latin typeface="Arial"/>
                <a:cs typeface="Arial"/>
              </a:rPr>
              <a:t>-</a:t>
            </a:r>
            <a:endParaRPr lang="en-US" sz="2000">
              <a:latin typeface="Arial"/>
              <a:cs typeface="Arial"/>
            </a:endParaRPr>
          </a:p>
          <a:p>
            <a:pPr marL="926465" lvl="1" indent="-355600">
              <a:lnSpc>
                <a:spcPct val="100000"/>
              </a:lnSpc>
              <a:spcBef>
                <a:spcPts val="960"/>
              </a:spcBef>
              <a:buClr>
                <a:srgbClr val="003B70"/>
              </a:buClr>
              <a:buChar char="○"/>
              <a:tabLst>
                <a:tab pos="926465" algn="l"/>
              </a:tabLst>
            </a:pPr>
            <a:r>
              <a:rPr lang="en-US" sz="2000">
                <a:latin typeface="Arial"/>
                <a:cs typeface="Arial"/>
              </a:rPr>
              <a:t>Water quality concerns/ concerns related to the St. Croix River</a:t>
            </a:r>
            <a:endParaRPr lang="en-US" sz="2000">
              <a:highlight>
                <a:srgbClr val="FFFF00"/>
              </a:highlight>
              <a:latin typeface="Arial"/>
              <a:cs typeface="Arial"/>
            </a:endParaRPr>
          </a:p>
          <a:p>
            <a:pPr marL="354965" indent="-317500">
              <a:lnSpc>
                <a:spcPct val="100000"/>
              </a:lnSpc>
              <a:spcBef>
                <a:spcPts val="960"/>
              </a:spcBef>
              <a:buClr>
                <a:srgbClr val="003B70"/>
              </a:buClr>
              <a:buFont typeface="Arial"/>
              <a:buChar char="▪"/>
              <a:tabLst>
                <a:tab pos="354965" algn="l"/>
              </a:tabLst>
            </a:pPr>
            <a:r>
              <a:rPr lang="en-US" sz="2000" b="1">
                <a:latin typeface="Arial"/>
                <a:cs typeface="Arial"/>
              </a:rPr>
              <a:t>Traffic</a:t>
            </a:r>
            <a:r>
              <a:rPr lang="en-US" sz="2000" b="1" spc="-80">
                <a:latin typeface="Arial"/>
                <a:cs typeface="Arial"/>
              </a:rPr>
              <a:t> </a:t>
            </a:r>
            <a:r>
              <a:rPr lang="en-US" sz="2000" b="1">
                <a:latin typeface="Arial"/>
                <a:cs typeface="Arial"/>
              </a:rPr>
              <a:t>and</a:t>
            </a:r>
            <a:r>
              <a:rPr lang="en-US" sz="2000" b="1" spc="-50">
                <a:latin typeface="Arial"/>
                <a:cs typeface="Arial"/>
              </a:rPr>
              <a:t> </a:t>
            </a:r>
            <a:r>
              <a:rPr lang="en-US" sz="2000" b="1">
                <a:latin typeface="Arial"/>
                <a:cs typeface="Arial"/>
              </a:rPr>
              <a:t>Circulation</a:t>
            </a:r>
            <a:r>
              <a:rPr lang="en-US" sz="2000" b="1" spc="-70">
                <a:latin typeface="Arial"/>
                <a:cs typeface="Arial"/>
              </a:rPr>
              <a:t> </a:t>
            </a:r>
            <a:r>
              <a:rPr lang="en-US" sz="2000" spc="-50">
                <a:latin typeface="Arial"/>
                <a:cs typeface="Arial"/>
              </a:rPr>
              <a:t>-</a:t>
            </a:r>
            <a:endParaRPr lang="en-US" sz="2000">
              <a:latin typeface="Arial"/>
              <a:cs typeface="Arial"/>
            </a:endParaRPr>
          </a:p>
          <a:p>
            <a:pPr marL="926465" lvl="1" indent="-355600">
              <a:lnSpc>
                <a:spcPct val="100000"/>
              </a:lnSpc>
              <a:spcBef>
                <a:spcPts val="960"/>
              </a:spcBef>
              <a:buClr>
                <a:srgbClr val="003B70"/>
              </a:buClr>
              <a:buChar char="○"/>
              <a:tabLst>
                <a:tab pos="926465" algn="l"/>
              </a:tabLst>
            </a:pPr>
            <a:r>
              <a:rPr lang="en-US" sz="2000">
                <a:latin typeface="Arial"/>
                <a:cs typeface="Arial"/>
              </a:rPr>
              <a:t>Change</a:t>
            </a:r>
            <a:r>
              <a:rPr lang="en-US" sz="2000" spc="-55">
                <a:latin typeface="Arial"/>
                <a:cs typeface="Arial"/>
              </a:rPr>
              <a:t> </a:t>
            </a:r>
            <a:r>
              <a:rPr lang="en-US" sz="2000">
                <a:latin typeface="Arial"/>
                <a:cs typeface="Arial"/>
              </a:rPr>
              <a:t>in</a:t>
            </a:r>
            <a:r>
              <a:rPr lang="en-US" sz="2000" spc="-55">
                <a:latin typeface="Arial"/>
                <a:cs typeface="Arial"/>
              </a:rPr>
              <a:t> </a:t>
            </a:r>
            <a:r>
              <a:rPr lang="en-US" sz="2000">
                <a:latin typeface="Arial"/>
                <a:cs typeface="Arial"/>
              </a:rPr>
              <a:t>LPOE</a:t>
            </a:r>
            <a:r>
              <a:rPr lang="en-US" sz="2000" spc="-60">
                <a:latin typeface="Arial"/>
                <a:cs typeface="Arial"/>
              </a:rPr>
              <a:t> </a:t>
            </a:r>
            <a:r>
              <a:rPr lang="en-US" sz="2000">
                <a:latin typeface="Arial"/>
                <a:cs typeface="Arial"/>
              </a:rPr>
              <a:t>building</a:t>
            </a:r>
            <a:r>
              <a:rPr lang="en-US" sz="2000" spc="-40">
                <a:latin typeface="Arial"/>
                <a:cs typeface="Arial"/>
              </a:rPr>
              <a:t> </a:t>
            </a:r>
            <a:r>
              <a:rPr lang="en-US" sz="2000">
                <a:latin typeface="Arial"/>
                <a:cs typeface="Arial"/>
              </a:rPr>
              <a:t>footprints</a:t>
            </a:r>
            <a:r>
              <a:rPr lang="en-US" sz="2000" spc="-75">
                <a:latin typeface="Arial"/>
                <a:cs typeface="Arial"/>
              </a:rPr>
              <a:t> </a:t>
            </a:r>
            <a:r>
              <a:rPr lang="en-US" sz="2000">
                <a:latin typeface="Arial"/>
                <a:cs typeface="Arial"/>
              </a:rPr>
              <a:t>and/or</a:t>
            </a:r>
            <a:r>
              <a:rPr lang="en-US" sz="2000" spc="-70">
                <a:latin typeface="Arial"/>
                <a:cs typeface="Arial"/>
              </a:rPr>
              <a:t> </a:t>
            </a:r>
            <a:r>
              <a:rPr lang="en-US" sz="2000">
                <a:latin typeface="Arial"/>
                <a:cs typeface="Arial"/>
              </a:rPr>
              <a:t>LPOE</a:t>
            </a:r>
            <a:r>
              <a:rPr lang="en-US" sz="2000" spc="-55">
                <a:latin typeface="Arial"/>
                <a:cs typeface="Arial"/>
              </a:rPr>
              <a:t> </a:t>
            </a:r>
            <a:r>
              <a:rPr lang="en-US" sz="2000">
                <a:latin typeface="Arial"/>
                <a:cs typeface="Arial"/>
              </a:rPr>
              <a:t>site</a:t>
            </a:r>
            <a:r>
              <a:rPr lang="en-US" sz="2000" spc="-75">
                <a:latin typeface="Arial"/>
                <a:cs typeface="Arial"/>
              </a:rPr>
              <a:t> </a:t>
            </a:r>
            <a:r>
              <a:rPr lang="en-US" sz="2000" spc="-20">
                <a:latin typeface="Arial"/>
                <a:cs typeface="Arial"/>
              </a:rPr>
              <a:t>area</a:t>
            </a:r>
            <a:endParaRPr lang="en-US" sz="2000">
              <a:latin typeface="Arial"/>
              <a:cs typeface="Arial"/>
            </a:endParaRPr>
          </a:p>
          <a:p>
            <a:pPr marL="926465" marR="668020" lvl="1" indent="-356235">
              <a:lnSpc>
                <a:spcPct val="114999"/>
              </a:lnSpc>
              <a:spcBef>
                <a:spcPts val="600"/>
              </a:spcBef>
              <a:buClr>
                <a:srgbClr val="003B70"/>
              </a:buClr>
              <a:buChar char="○"/>
              <a:tabLst>
                <a:tab pos="926465" algn="l"/>
              </a:tabLst>
            </a:pPr>
            <a:r>
              <a:rPr lang="en-US" sz="2000">
                <a:latin typeface="Arial"/>
                <a:cs typeface="Arial"/>
              </a:rPr>
              <a:t>Changes</a:t>
            </a:r>
            <a:r>
              <a:rPr lang="en-US" sz="2000" spc="-65">
                <a:latin typeface="Arial"/>
                <a:cs typeface="Arial"/>
              </a:rPr>
              <a:t> </a:t>
            </a:r>
            <a:r>
              <a:rPr lang="en-US" sz="2000">
                <a:latin typeface="Arial"/>
                <a:cs typeface="Arial"/>
              </a:rPr>
              <a:t>to</a:t>
            </a:r>
            <a:r>
              <a:rPr lang="en-US" sz="2000" spc="-90">
                <a:latin typeface="Arial"/>
                <a:cs typeface="Arial"/>
              </a:rPr>
              <a:t> </a:t>
            </a:r>
            <a:r>
              <a:rPr lang="en-US" sz="2000">
                <a:latin typeface="Arial"/>
                <a:cs typeface="Arial"/>
              </a:rPr>
              <a:t>surrounding</a:t>
            </a:r>
            <a:r>
              <a:rPr lang="en-US" sz="2000" spc="-70">
                <a:latin typeface="Arial"/>
                <a:cs typeface="Arial"/>
              </a:rPr>
              <a:t> </a:t>
            </a:r>
            <a:r>
              <a:rPr lang="en-US" sz="2000">
                <a:latin typeface="Arial"/>
                <a:cs typeface="Arial"/>
              </a:rPr>
              <a:t>roads</a:t>
            </a:r>
          </a:p>
          <a:p>
            <a:pPr marL="354965" indent="-317500">
              <a:lnSpc>
                <a:spcPct val="100000"/>
              </a:lnSpc>
              <a:spcBef>
                <a:spcPts val="960"/>
              </a:spcBef>
              <a:buClr>
                <a:srgbClr val="003B70"/>
              </a:buClr>
              <a:buFont typeface="Arial"/>
              <a:buChar char="▪"/>
              <a:tabLst>
                <a:tab pos="354965" algn="l"/>
              </a:tabLst>
            </a:pPr>
            <a:r>
              <a:rPr lang="en-US" sz="2000" b="1">
                <a:latin typeface="Arial"/>
                <a:cs typeface="Arial"/>
              </a:rPr>
              <a:t>Hazardous Materials </a:t>
            </a:r>
          </a:p>
          <a:p>
            <a:pPr marL="354965" indent="-317500">
              <a:lnSpc>
                <a:spcPct val="100000"/>
              </a:lnSpc>
              <a:spcBef>
                <a:spcPts val="960"/>
              </a:spcBef>
              <a:buClr>
                <a:srgbClr val="003B70"/>
              </a:buClr>
              <a:buFont typeface="Arial"/>
              <a:buChar char="▪"/>
              <a:tabLst>
                <a:tab pos="354965" algn="l"/>
              </a:tabLst>
            </a:pPr>
            <a:r>
              <a:rPr lang="en-US" sz="2000" b="1">
                <a:latin typeface="Arial"/>
                <a:cs typeface="Arial"/>
              </a:rPr>
              <a:t>General Requests for additional information</a:t>
            </a:r>
            <a:endParaRPr lang="en-US" sz="2000">
              <a:latin typeface="Arial"/>
              <a:cs typeface="Arial"/>
            </a:endParaRPr>
          </a:p>
        </p:txBody>
      </p:sp>
      <p:pic>
        <p:nvPicPr>
          <p:cNvPr id="12" name="object 4">
            <a:extLst>
              <a:ext uri="{FF2B5EF4-FFF2-40B4-BE49-F238E27FC236}">
                <a16:creationId xmlns:a16="http://schemas.microsoft.com/office/drawing/2014/main" id="{CCD075A0-DB9C-B6B5-5B89-C0B1658ACE49}"/>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2" name="Slide Number Placeholder 1">
            <a:extLst>
              <a:ext uri="{FF2B5EF4-FFF2-40B4-BE49-F238E27FC236}">
                <a16:creationId xmlns:a16="http://schemas.microsoft.com/office/drawing/2014/main" id="{CAFAED5E-9E0C-2EA4-C17D-6E75E16B2459}"/>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65552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257382"/>
            <a:ext cx="10403236" cy="692547"/>
          </a:xfrm>
          <a:prstGeom prst="rect">
            <a:avLst/>
          </a:prstGeom>
        </p:spPr>
        <p:txBody>
          <a:bodyPr vert="horz" wrap="square" lIns="0" tIns="304849" rIns="0" bIns="0" rtlCol="0">
            <a:spAutoFit/>
          </a:bodyPr>
          <a:lstStyle/>
          <a:p>
            <a:pPr marL="6470650">
              <a:lnSpc>
                <a:spcPct val="100000"/>
              </a:lnSpc>
              <a:spcBef>
                <a:spcPts val="100"/>
              </a:spcBef>
            </a:pPr>
            <a:r>
              <a:rPr lang="en-US"/>
              <a:t>              </a:t>
            </a:r>
            <a:r>
              <a:t>NEPA</a:t>
            </a:r>
            <a:r>
              <a:rPr spc="-45"/>
              <a:t> </a:t>
            </a:r>
            <a:r>
              <a:t>Study</a:t>
            </a:r>
            <a:r>
              <a:rPr spc="-40"/>
              <a:t> </a:t>
            </a:r>
            <a:r>
              <a:rPr spc="-20"/>
              <a:t>Area</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pic>
        <p:nvPicPr>
          <p:cNvPr id="11" name="object 4">
            <a:extLst>
              <a:ext uri="{FF2B5EF4-FFF2-40B4-BE49-F238E27FC236}">
                <a16:creationId xmlns:a16="http://schemas.microsoft.com/office/drawing/2014/main" id="{2EA69F65-5F9C-8723-0427-76E8411C7B8B}"/>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13" name="TextBox 12">
            <a:extLst>
              <a:ext uri="{FF2B5EF4-FFF2-40B4-BE49-F238E27FC236}">
                <a16:creationId xmlns:a16="http://schemas.microsoft.com/office/drawing/2014/main" id="{8046AFE5-33E8-AA2D-3015-F09CD088FF59}"/>
              </a:ext>
            </a:extLst>
          </p:cNvPr>
          <p:cNvSpPr txBox="1"/>
          <p:nvPr/>
        </p:nvSpPr>
        <p:spPr>
          <a:xfrm>
            <a:off x="1295400" y="1295069"/>
            <a:ext cx="10403236" cy="646331"/>
          </a:xfrm>
          <a:prstGeom prst="rect">
            <a:avLst/>
          </a:prstGeom>
          <a:noFill/>
        </p:spPr>
        <p:txBody>
          <a:bodyPr wrap="square">
            <a:spAutoFit/>
          </a:bodyPr>
          <a:lstStyle/>
          <a:p>
            <a:r>
              <a:rPr lang="en-US" sz="1800" dirty="0"/>
              <a:t>Since the initial Public Scoping Meeting in June 2023, the Study Area for the modernization efforts has expanded (see below). The updated Study Area now extends south to Whitney Street. </a:t>
            </a:r>
          </a:p>
        </p:txBody>
      </p:sp>
      <p:sp>
        <p:nvSpPr>
          <p:cNvPr id="14" name="TextBox 13">
            <a:extLst>
              <a:ext uri="{FF2B5EF4-FFF2-40B4-BE49-F238E27FC236}">
                <a16:creationId xmlns:a16="http://schemas.microsoft.com/office/drawing/2014/main" id="{6C35C140-F6C5-933F-3E3D-89F4C6DBC6FC}"/>
              </a:ext>
            </a:extLst>
          </p:cNvPr>
          <p:cNvSpPr txBox="1"/>
          <p:nvPr/>
        </p:nvSpPr>
        <p:spPr>
          <a:xfrm>
            <a:off x="2091813" y="2041672"/>
            <a:ext cx="1903085" cy="369332"/>
          </a:xfrm>
          <a:prstGeom prst="rect">
            <a:avLst/>
          </a:prstGeom>
          <a:noFill/>
        </p:spPr>
        <p:txBody>
          <a:bodyPr wrap="none" rtlCol="0">
            <a:spAutoFit/>
          </a:bodyPr>
          <a:lstStyle/>
          <a:p>
            <a:r>
              <a:rPr lang="en-US" dirty="0"/>
              <a:t>2023 Study Area</a:t>
            </a:r>
          </a:p>
        </p:txBody>
      </p:sp>
      <p:sp>
        <p:nvSpPr>
          <p:cNvPr id="15" name="TextBox 14">
            <a:extLst>
              <a:ext uri="{FF2B5EF4-FFF2-40B4-BE49-F238E27FC236}">
                <a16:creationId xmlns:a16="http://schemas.microsoft.com/office/drawing/2014/main" id="{4F9C8EEC-3256-A9D9-6A1D-62D2091004ED}"/>
              </a:ext>
            </a:extLst>
          </p:cNvPr>
          <p:cNvSpPr txBox="1"/>
          <p:nvPr/>
        </p:nvSpPr>
        <p:spPr>
          <a:xfrm>
            <a:off x="7826697" y="2041672"/>
            <a:ext cx="1903085" cy="369332"/>
          </a:xfrm>
          <a:prstGeom prst="rect">
            <a:avLst/>
          </a:prstGeom>
          <a:noFill/>
        </p:spPr>
        <p:txBody>
          <a:bodyPr wrap="none" rtlCol="0">
            <a:spAutoFit/>
          </a:bodyPr>
          <a:lstStyle/>
          <a:p>
            <a:r>
              <a:rPr lang="en-US" dirty="0"/>
              <a:t>2024 Study Area</a:t>
            </a:r>
          </a:p>
        </p:txBody>
      </p:sp>
      <p:sp>
        <p:nvSpPr>
          <p:cNvPr id="3" name="Slide Number Placeholder 2">
            <a:extLst>
              <a:ext uri="{FF2B5EF4-FFF2-40B4-BE49-F238E27FC236}">
                <a16:creationId xmlns:a16="http://schemas.microsoft.com/office/drawing/2014/main" id="{048B9F00-98A8-B3DC-B77B-41C88F5AE099}"/>
              </a:ext>
            </a:extLst>
          </p:cNvPr>
          <p:cNvSpPr>
            <a:spLocks noGrp="1"/>
          </p:cNvSpPr>
          <p:nvPr>
            <p:ph type="sldNum" sz="quarter" idx="7"/>
          </p:nvPr>
        </p:nvSpPr>
        <p:spPr/>
        <p:txBody>
          <a:bodyPr/>
          <a:lstStyle/>
          <a:p>
            <a:fld id="{B6F15528-21DE-4FAA-801E-634DDDAF4B2B}" type="slidenum">
              <a:rPr lang="en-US" smtClean="0"/>
              <a:t>7</a:t>
            </a:fld>
            <a:endParaRPr lang="en-US"/>
          </a:p>
        </p:txBody>
      </p:sp>
      <p:pic>
        <p:nvPicPr>
          <p:cNvPr id="12" name="Picture 11" descr="A satellite view of a city&#10;&#10;Description automatically generated">
            <a:extLst>
              <a:ext uri="{FF2B5EF4-FFF2-40B4-BE49-F238E27FC236}">
                <a16:creationId xmlns:a16="http://schemas.microsoft.com/office/drawing/2014/main" id="{01DCBDD7-BCC6-B91F-1C79-62B2BD466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661" y="2511276"/>
            <a:ext cx="3632281" cy="4216295"/>
          </a:xfrm>
          <a:prstGeom prst="rect">
            <a:avLst/>
          </a:prstGeom>
        </p:spPr>
      </p:pic>
      <p:pic>
        <p:nvPicPr>
          <p:cNvPr id="18" name="Picture 17" descr="A satellite view of a city&#10;&#10;Description automatically generated">
            <a:extLst>
              <a:ext uri="{FF2B5EF4-FFF2-40B4-BE49-F238E27FC236}">
                <a16:creationId xmlns:a16="http://schemas.microsoft.com/office/drawing/2014/main" id="{D94CB5A9-435E-C03C-0BF4-5087A3AB4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9060" y="2511276"/>
            <a:ext cx="3632281" cy="42009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374" y="257382"/>
            <a:ext cx="10724537" cy="692547"/>
          </a:xfrm>
          <a:prstGeom prst="rect">
            <a:avLst/>
          </a:prstGeom>
        </p:spPr>
        <p:txBody>
          <a:bodyPr vert="horz" wrap="square" lIns="0" tIns="304849" rIns="0" bIns="0" rtlCol="0">
            <a:spAutoFit/>
          </a:bodyPr>
          <a:lstStyle/>
          <a:p>
            <a:pPr marL="6470650">
              <a:lnSpc>
                <a:spcPct val="100000"/>
              </a:lnSpc>
              <a:spcBef>
                <a:spcPts val="100"/>
              </a:spcBef>
            </a:pPr>
            <a:r>
              <a:rPr lang="en-US"/>
              <a:t>              Project Information</a:t>
            </a:r>
            <a:endParaRPr spc="-20"/>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pic>
        <p:nvPicPr>
          <p:cNvPr id="11" name="object 4">
            <a:extLst>
              <a:ext uri="{FF2B5EF4-FFF2-40B4-BE49-F238E27FC236}">
                <a16:creationId xmlns:a16="http://schemas.microsoft.com/office/drawing/2014/main" id="{2EA69F65-5F9C-8723-0427-76E8411C7B8B}"/>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pic>
        <p:nvPicPr>
          <p:cNvPr id="17" name="Picture 16">
            <a:extLst>
              <a:ext uri="{FF2B5EF4-FFF2-40B4-BE49-F238E27FC236}">
                <a16:creationId xmlns:a16="http://schemas.microsoft.com/office/drawing/2014/main" id="{52DFDB59-7CCC-1E1D-ACD7-9A98889503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67665" y="1433155"/>
            <a:ext cx="6889953" cy="5167463"/>
          </a:xfrm>
          <a:prstGeom prst="rect">
            <a:avLst/>
          </a:prstGeom>
        </p:spPr>
      </p:pic>
      <p:sp>
        <p:nvSpPr>
          <p:cNvPr id="3" name="Slide Number Placeholder 2">
            <a:extLst>
              <a:ext uri="{FF2B5EF4-FFF2-40B4-BE49-F238E27FC236}">
                <a16:creationId xmlns:a16="http://schemas.microsoft.com/office/drawing/2014/main" id="{048B9F00-98A8-B3DC-B77B-41C88F5AE099}"/>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250084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1675" y="257382"/>
            <a:ext cx="10403236" cy="692547"/>
          </a:xfrm>
          <a:prstGeom prst="rect">
            <a:avLst/>
          </a:prstGeom>
        </p:spPr>
        <p:txBody>
          <a:bodyPr vert="horz" wrap="square" lIns="0" tIns="304849" rIns="0" bIns="0" rtlCol="0">
            <a:spAutoFit/>
          </a:bodyPr>
          <a:lstStyle/>
          <a:p>
            <a:pPr marL="5887085">
              <a:lnSpc>
                <a:spcPct val="100000"/>
              </a:lnSpc>
              <a:spcBef>
                <a:spcPts val="100"/>
              </a:spcBef>
            </a:pPr>
            <a:r>
              <a:rPr lang="en-US"/>
              <a:t>	       </a:t>
            </a:r>
            <a:r>
              <a:t>Anticipated</a:t>
            </a:r>
            <a:r>
              <a:rPr spc="-60"/>
              <a:t> </a:t>
            </a:r>
            <a:r>
              <a:rPr spc="-10"/>
              <a:t>Schedule</a:t>
            </a:r>
          </a:p>
        </p:txBody>
      </p:sp>
      <p:grpSp>
        <p:nvGrpSpPr>
          <p:cNvPr id="4" name="object 4">
            <a:extLst>
              <a:ext uri="{C183D7F6-B498-43B3-948B-1728B52AA6E4}">
                <adec:decorative xmlns:adec="http://schemas.microsoft.com/office/drawing/2017/decorative" val="1"/>
              </a:ext>
            </a:extLst>
          </p:cNvPr>
          <p:cNvGrpSpPr/>
          <p:nvPr/>
        </p:nvGrpSpPr>
        <p:grpSpPr>
          <a:xfrm>
            <a:off x="5535929" y="1011174"/>
            <a:ext cx="6657340" cy="224154"/>
            <a:chOff x="5535929" y="1011174"/>
            <a:chExt cx="6657340" cy="224154"/>
          </a:xfrm>
        </p:grpSpPr>
        <p:pic>
          <p:nvPicPr>
            <p:cNvPr id="5" name="object 5"/>
            <p:cNvPicPr/>
            <p:nvPr/>
          </p:nvPicPr>
          <p:blipFill>
            <a:blip r:embed="rId2" cstate="print"/>
            <a:stretch>
              <a:fillRect/>
            </a:stretch>
          </p:blipFill>
          <p:spPr>
            <a:xfrm>
              <a:off x="5535929" y="1011174"/>
              <a:ext cx="6656070" cy="107441"/>
            </a:xfrm>
            <a:prstGeom prst="rect">
              <a:avLst/>
            </a:prstGeom>
          </p:spPr>
        </p:pic>
        <p:sp>
          <p:nvSpPr>
            <p:cNvPr id="6" name="object 6"/>
            <p:cNvSpPr/>
            <p:nvPr/>
          </p:nvSpPr>
          <p:spPr>
            <a:xfrm>
              <a:off x="5577458" y="1045083"/>
              <a:ext cx="6614795" cy="0"/>
            </a:xfrm>
            <a:custGeom>
              <a:avLst/>
              <a:gdLst/>
              <a:ahLst/>
              <a:cxnLst/>
              <a:rect l="l" t="t" r="r" b="b"/>
              <a:pathLst>
                <a:path w="6614795">
                  <a:moveTo>
                    <a:pt x="0" y="0"/>
                  </a:moveTo>
                  <a:lnTo>
                    <a:pt x="6614756" y="0"/>
                  </a:lnTo>
                </a:path>
              </a:pathLst>
            </a:custGeom>
            <a:ln w="25400">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907785" y="1127760"/>
              <a:ext cx="6284214" cy="107441"/>
            </a:xfrm>
            <a:prstGeom prst="rect">
              <a:avLst/>
            </a:prstGeom>
          </p:spPr>
        </p:pic>
        <p:sp>
          <p:nvSpPr>
            <p:cNvPr id="8" name="object 8"/>
            <p:cNvSpPr/>
            <p:nvPr/>
          </p:nvSpPr>
          <p:spPr>
            <a:xfrm>
              <a:off x="5949314" y="1161669"/>
              <a:ext cx="6243955" cy="0"/>
            </a:xfrm>
            <a:custGeom>
              <a:avLst/>
              <a:gdLst/>
              <a:ahLst/>
              <a:cxnLst/>
              <a:rect l="l" t="t" r="r" b="b"/>
              <a:pathLst>
                <a:path w="6243955">
                  <a:moveTo>
                    <a:pt x="0" y="0"/>
                  </a:moveTo>
                  <a:lnTo>
                    <a:pt x="6243332" y="0"/>
                  </a:lnTo>
                </a:path>
              </a:pathLst>
            </a:custGeom>
            <a:ln w="25400">
              <a:solidFill>
                <a:srgbClr val="FF9966"/>
              </a:solidFill>
            </a:ln>
          </p:spPr>
          <p:txBody>
            <a:bodyPr wrap="square" lIns="0" tIns="0" rIns="0" bIns="0" rtlCol="0"/>
            <a:lstStyle/>
            <a:p>
              <a:endParaRPr/>
            </a:p>
          </p:txBody>
        </p:sp>
      </p:grpSp>
      <p:graphicFrame>
        <p:nvGraphicFramePr>
          <p:cNvPr id="9" name="object 9"/>
          <p:cNvGraphicFramePr>
            <a:graphicFrameLocks noGrp="1"/>
          </p:cNvGraphicFramePr>
          <p:nvPr>
            <p:extLst>
              <p:ext uri="{D42A27DB-BD31-4B8C-83A1-F6EECF244321}">
                <p14:modId xmlns:p14="http://schemas.microsoft.com/office/powerpoint/2010/main" val="677212912"/>
              </p:ext>
            </p:extLst>
          </p:nvPr>
        </p:nvGraphicFramePr>
        <p:xfrm>
          <a:off x="922971" y="2362200"/>
          <a:ext cx="10052685" cy="1942465"/>
        </p:xfrm>
        <a:graphic>
          <a:graphicData uri="http://schemas.openxmlformats.org/drawingml/2006/table">
            <a:tbl>
              <a:tblPr firstRow="1" bandRow="1">
                <a:tableStyleId>{2D5ABB26-0587-4C30-8999-92F81FD0307C}</a:tableStyleId>
              </a:tblPr>
              <a:tblGrid>
                <a:gridCol w="3350895">
                  <a:extLst>
                    <a:ext uri="{9D8B030D-6E8A-4147-A177-3AD203B41FA5}">
                      <a16:colId xmlns:a16="http://schemas.microsoft.com/office/drawing/2014/main" val="20000"/>
                    </a:ext>
                  </a:extLst>
                </a:gridCol>
                <a:gridCol w="3350895">
                  <a:extLst>
                    <a:ext uri="{9D8B030D-6E8A-4147-A177-3AD203B41FA5}">
                      <a16:colId xmlns:a16="http://schemas.microsoft.com/office/drawing/2014/main" val="20001"/>
                    </a:ext>
                  </a:extLst>
                </a:gridCol>
                <a:gridCol w="3350895">
                  <a:extLst>
                    <a:ext uri="{9D8B030D-6E8A-4147-A177-3AD203B41FA5}">
                      <a16:colId xmlns:a16="http://schemas.microsoft.com/office/drawing/2014/main" val="20002"/>
                    </a:ext>
                  </a:extLst>
                </a:gridCol>
              </a:tblGrid>
              <a:tr h="431800">
                <a:tc>
                  <a:txBody>
                    <a:bodyPr/>
                    <a:lstStyle/>
                    <a:p>
                      <a:pPr algn="ctr">
                        <a:lnSpc>
                          <a:spcPct val="100000"/>
                        </a:lnSpc>
                        <a:spcBef>
                          <a:spcPts val="390"/>
                        </a:spcBef>
                      </a:pPr>
                      <a:r>
                        <a:rPr sz="2200" b="1" spc="-20">
                          <a:solidFill>
                            <a:srgbClr val="1B1B1B"/>
                          </a:solidFill>
                          <a:latin typeface="Arial"/>
                          <a:cs typeface="Arial"/>
                        </a:rPr>
                        <a:t>Plan</a:t>
                      </a:r>
                      <a:endParaRPr sz="2200">
                        <a:latin typeface="Arial"/>
                        <a:cs typeface="Arial"/>
                      </a:endParaRPr>
                    </a:p>
                  </a:txBody>
                  <a:tcPr marL="0" marR="0" marT="49530"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solidFill>
                      <a:srgbClr val="EEEADF"/>
                    </a:solidFill>
                  </a:tcPr>
                </a:tc>
                <a:tc>
                  <a:txBody>
                    <a:bodyPr/>
                    <a:lstStyle/>
                    <a:p>
                      <a:pPr marL="635" algn="ctr">
                        <a:lnSpc>
                          <a:spcPct val="100000"/>
                        </a:lnSpc>
                        <a:spcBef>
                          <a:spcPts val="390"/>
                        </a:spcBef>
                      </a:pPr>
                      <a:r>
                        <a:rPr sz="2200" b="1" spc="-10">
                          <a:solidFill>
                            <a:srgbClr val="1B1B1B"/>
                          </a:solidFill>
                          <a:latin typeface="Arial"/>
                          <a:cs typeface="Arial"/>
                        </a:rPr>
                        <a:t>Design</a:t>
                      </a:r>
                      <a:endParaRPr sz="2200">
                        <a:latin typeface="Arial"/>
                        <a:cs typeface="Arial"/>
                      </a:endParaRPr>
                    </a:p>
                  </a:txBody>
                  <a:tcPr marL="0" marR="0" marT="49530"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solidFill>
                      <a:srgbClr val="EEEADF"/>
                    </a:solidFill>
                  </a:tcPr>
                </a:tc>
                <a:tc>
                  <a:txBody>
                    <a:bodyPr/>
                    <a:lstStyle/>
                    <a:p>
                      <a:pPr marL="1015365">
                        <a:lnSpc>
                          <a:spcPct val="100000"/>
                        </a:lnSpc>
                        <a:spcBef>
                          <a:spcPts val="390"/>
                        </a:spcBef>
                      </a:pPr>
                      <a:r>
                        <a:rPr sz="2200" b="1" spc="-10">
                          <a:solidFill>
                            <a:srgbClr val="1B1B1B"/>
                          </a:solidFill>
                          <a:latin typeface="Arial"/>
                          <a:cs typeface="Arial"/>
                        </a:rPr>
                        <a:t>Construct</a:t>
                      </a:r>
                      <a:endParaRPr sz="2200">
                        <a:latin typeface="Arial"/>
                        <a:cs typeface="Arial"/>
                      </a:endParaRPr>
                    </a:p>
                  </a:txBody>
                  <a:tcPr marL="0" marR="0" marT="49530"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solidFill>
                      <a:srgbClr val="EEEADF"/>
                    </a:solidFill>
                  </a:tcPr>
                </a:tc>
                <a:extLst>
                  <a:ext uri="{0D108BD9-81ED-4DB2-BD59-A6C34878D82A}">
                    <a16:rowId xmlns:a16="http://schemas.microsoft.com/office/drawing/2014/main" val="10000"/>
                  </a:ext>
                </a:extLst>
              </a:tr>
              <a:tr h="1510665">
                <a:tc>
                  <a:txBody>
                    <a:bodyPr/>
                    <a:lstStyle/>
                    <a:p>
                      <a:pPr>
                        <a:lnSpc>
                          <a:spcPct val="100000"/>
                        </a:lnSpc>
                        <a:spcBef>
                          <a:spcPts val="2105"/>
                        </a:spcBef>
                      </a:pPr>
                      <a:endParaRPr lang="en-US" sz="2200">
                        <a:latin typeface="Times New Roman"/>
                        <a:cs typeface="Times New Roman"/>
                      </a:endParaRPr>
                    </a:p>
                    <a:p>
                      <a:pPr marL="635" algn="ctr">
                        <a:lnSpc>
                          <a:spcPct val="100000"/>
                        </a:lnSpc>
                        <a:spcBef>
                          <a:spcPts val="5"/>
                        </a:spcBef>
                      </a:pPr>
                      <a:r>
                        <a:rPr lang="en-US" sz="2200">
                          <a:solidFill>
                            <a:srgbClr val="1B1B1B"/>
                          </a:solidFill>
                          <a:latin typeface="Arial"/>
                          <a:cs typeface="Arial"/>
                        </a:rPr>
                        <a:t>NEPA</a:t>
                      </a:r>
                      <a:r>
                        <a:rPr lang="en-US" sz="2200" spc="-70">
                          <a:solidFill>
                            <a:srgbClr val="1B1B1B"/>
                          </a:solidFill>
                          <a:latin typeface="Arial"/>
                          <a:cs typeface="Arial"/>
                        </a:rPr>
                        <a:t> </a:t>
                      </a:r>
                      <a:r>
                        <a:rPr lang="en-US" sz="2200">
                          <a:solidFill>
                            <a:srgbClr val="1B1B1B"/>
                          </a:solidFill>
                          <a:latin typeface="Arial"/>
                          <a:cs typeface="Arial"/>
                        </a:rPr>
                        <a:t>Complete:</a:t>
                      </a:r>
                      <a:r>
                        <a:rPr lang="en-US" sz="2200" spc="-45">
                          <a:solidFill>
                            <a:srgbClr val="1B1B1B"/>
                          </a:solidFill>
                          <a:latin typeface="Arial"/>
                          <a:cs typeface="Arial"/>
                        </a:rPr>
                        <a:t> Winter </a:t>
                      </a:r>
                      <a:r>
                        <a:rPr lang="en-US" sz="2200" spc="-20">
                          <a:solidFill>
                            <a:srgbClr val="1B1B1B"/>
                          </a:solidFill>
                          <a:latin typeface="Arial"/>
                          <a:cs typeface="Arial"/>
                        </a:rPr>
                        <a:t>2024/2025</a:t>
                      </a:r>
                      <a:endParaRPr lang="en-US" sz="2200">
                        <a:latin typeface="Arial"/>
                        <a:cs typeface="Arial"/>
                      </a:endParaRPr>
                    </a:p>
                  </a:txBody>
                  <a:tcPr marL="0" marR="0" marT="267335"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tcPr>
                </a:tc>
                <a:tc>
                  <a:txBody>
                    <a:bodyPr/>
                    <a:lstStyle/>
                    <a:p>
                      <a:pPr>
                        <a:lnSpc>
                          <a:spcPct val="100000"/>
                        </a:lnSpc>
                        <a:spcBef>
                          <a:spcPts val="590"/>
                        </a:spcBef>
                      </a:pPr>
                      <a:endParaRPr sz="2200">
                        <a:latin typeface="Times New Roman"/>
                        <a:cs typeface="Times New Roman"/>
                      </a:endParaRPr>
                    </a:p>
                    <a:p>
                      <a:pPr marL="635" algn="ctr">
                        <a:lnSpc>
                          <a:spcPct val="100000"/>
                        </a:lnSpc>
                      </a:pPr>
                      <a:r>
                        <a:rPr sz="2200">
                          <a:solidFill>
                            <a:srgbClr val="1B1B1B"/>
                          </a:solidFill>
                          <a:latin typeface="Arial"/>
                          <a:cs typeface="Arial"/>
                        </a:rPr>
                        <a:t>Start:</a:t>
                      </a:r>
                      <a:r>
                        <a:rPr sz="2200" spc="-35">
                          <a:solidFill>
                            <a:srgbClr val="1B1B1B"/>
                          </a:solidFill>
                          <a:latin typeface="Arial"/>
                          <a:cs typeface="Arial"/>
                        </a:rPr>
                        <a:t> </a:t>
                      </a:r>
                      <a:r>
                        <a:rPr lang="en-US" sz="2200" spc="-35">
                          <a:solidFill>
                            <a:srgbClr val="1B1B1B"/>
                          </a:solidFill>
                          <a:latin typeface="Arial"/>
                          <a:cs typeface="Arial"/>
                        </a:rPr>
                        <a:t>Spring </a:t>
                      </a:r>
                      <a:r>
                        <a:rPr lang="en-US" sz="2200">
                          <a:solidFill>
                            <a:srgbClr val="1B1B1B"/>
                          </a:solidFill>
                          <a:latin typeface="Arial"/>
                          <a:cs typeface="Arial"/>
                        </a:rPr>
                        <a:t>2023</a:t>
                      </a:r>
                      <a:endParaRPr sz="2200">
                        <a:latin typeface="Arial"/>
                        <a:cs typeface="Arial"/>
                      </a:endParaRPr>
                    </a:p>
                    <a:p>
                      <a:pPr algn="ctr">
                        <a:lnSpc>
                          <a:spcPct val="100000"/>
                        </a:lnSpc>
                        <a:spcBef>
                          <a:spcPts val="395"/>
                        </a:spcBef>
                      </a:pPr>
                      <a:r>
                        <a:rPr sz="2200">
                          <a:solidFill>
                            <a:srgbClr val="1B1B1B"/>
                          </a:solidFill>
                          <a:latin typeface="Arial"/>
                          <a:cs typeface="Arial"/>
                        </a:rPr>
                        <a:t>Complete:</a:t>
                      </a:r>
                      <a:r>
                        <a:rPr sz="2200" spc="-75">
                          <a:solidFill>
                            <a:srgbClr val="1B1B1B"/>
                          </a:solidFill>
                          <a:latin typeface="Arial"/>
                          <a:cs typeface="Arial"/>
                        </a:rPr>
                        <a:t> </a:t>
                      </a:r>
                      <a:r>
                        <a:rPr lang="en-US" sz="2200" spc="-75">
                          <a:solidFill>
                            <a:srgbClr val="1B1B1B"/>
                          </a:solidFill>
                          <a:latin typeface="Arial"/>
                          <a:cs typeface="Arial"/>
                        </a:rPr>
                        <a:t>Summer </a:t>
                      </a:r>
                      <a:r>
                        <a:rPr lang="en-US" sz="2200">
                          <a:solidFill>
                            <a:srgbClr val="1B1B1B"/>
                          </a:solidFill>
                          <a:latin typeface="Arial"/>
                          <a:cs typeface="Arial"/>
                        </a:rPr>
                        <a:t>2025</a:t>
                      </a:r>
                      <a:endParaRPr sz="2200">
                        <a:latin typeface="Arial"/>
                        <a:cs typeface="Arial"/>
                      </a:endParaRPr>
                    </a:p>
                  </a:txBody>
                  <a:tcPr marL="0" marR="0" marT="74930"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tcPr>
                </a:tc>
                <a:tc>
                  <a:txBody>
                    <a:bodyPr/>
                    <a:lstStyle/>
                    <a:p>
                      <a:pPr>
                        <a:lnSpc>
                          <a:spcPct val="100000"/>
                        </a:lnSpc>
                        <a:spcBef>
                          <a:spcPts val="590"/>
                        </a:spcBef>
                      </a:pPr>
                      <a:endParaRPr sz="2200">
                        <a:latin typeface="Times New Roman"/>
                        <a:cs typeface="Times New Roman"/>
                      </a:endParaRPr>
                    </a:p>
                    <a:p>
                      <a:pPr marL="635" algn="ctr">
                        <a:lnSpc>
                          <a:spcPct val="100000"/>
                        </a:lnSpc>
                      </a:pPr>
                      <a:r>
                        <a:rPr sz="2200">
                          <a:solidFill>
                            <a:srgbClr val="1B1B1B"/>
                          </a:solidFill>
                          <a:latin typeface="Arial"/>
                          <a:cs typeface="Arial"/>
                        </a:rPr>
                        <a:t>Start:</a:t>
                      </a:r>
                      <a:r>
                        <a:rPr sz="2200" spc="-35">
                          <a:solidFill>
                            <a:srgbClr val="1B1B1B"/>
                          </a:solidFill>
                          <a:latin typeface="Arial"/>
                          <a:cs typeface="Arial"/>
                        </a:rPr>
                        <a:t> </a:t>
                      </a:r>
                      <a:r>
                        <a:rPr lang="en-US" sz="2200">
                          <a:solidFill>
                            <a:srgbClr val="1B1B1B"/>
                          </a:solidFill>
                          <a:latin typeface="Arial"/>
                          <a:cs typeface="Arial"/>
                        </a:rPr>
                        <a:t>Fall 2025</a:t>
                      </a:r>
                      <a:endParaRPr lang="en-US" sz="2200" spc="-20">
                        <a:solidFill>
                          <a:srgbClr val="1B1B1B"/>
                        </a:solidFill>
                        <a:latin typeface="Arial"/>
                        <a:cs typeface="Arial"/>
                      </a:endParaRPr>
                    </a:p>
                    <a:p>
                      <a:pPr marL="1270" algn="ctr">
                        <a:lnSpc>
                          <a:spcPct val="100000"/>
                        </a:lnSpc>
                        <a:spcBef>
                          <a:spcPts val="395"/>
                        </a:spcBef>
                      </a:pPr>
                      <a:r>
                        <a:rPr sz="2200">
                          <a:solidFill>
                            <a:srgbClr val="1B1B1B"/>
                          </a:solidFill>
                          <a:latin typeface="Arial"/>
                          <a:cs typeface="Arial"/>
                        </a:rPr>
                        <a:t>Complete:</a:t>
                      </a:r>
                      <a:r>
                        <a:rPr sz="2200" spc="-60">
                          <a:solidFill>
                            <a:srgbClr val="1B1B1B"/>
                          </a:solidFill>
                          <a:latin typeface="Arial"/>
                          <a:cs typeface="Arial"/>
                        </a:rPr>
                        <a:t> </a:t>
                      </a:r>
                      <a:r>
                        <a:rPr lang="en-US" sz="2200">
                          <a:solidFill>
                            <a:srgbClr val="1B1B1B"/>
                          </a:solidFill>
                          <a:latin typeface="Arial"/>
                          <a:cs typeface="Arial"/>
                        </a:rPr>
                        <a:t>Winter 2029</a:t>
                      </a:r>
                      <a:endParaRPr sz="2200">
                        <a:latin typeface="Arial"/>
                        <a:cs typeface="Arial"/>
                      </a:endParaRPr>
                    </a:p>
                  </a:txBody>
                  <a:tcPr marL="0" marR="0" marT="74930" marB="0">
                    <a:lnL w="6350">
                      <a:solidFill>
                        <a:srgbClr val="1B1B1B"/>
                      </a:solidFill>
                      <a:prstDash val="solid"/>
                    </a:lnL>
                    <a:lnR w="6350">
                      <a:solidFill>
                        <a:srgbClr val="1B1B1B"/>
                      </a:solidFill>
                      <a:prstDash val="solid"/>
                    </a:lnR>
                    <a:lnT w="6350">
                      <a:solidFill>
                        <a:srgbClr val="1B1B1B"/>
                      </a:solidFill>
                      <a:prstDash val="solid"/>
                    </a:lnT>
                    <a:lnB w="6350">
                      <a:solidFill>
                        <a:srgbClr val="1B1B1B"/>
                      </a:solidFill>
                      <a:prstDash val="solid"/>
                    </a:lnB>
                  </a:tcPr>
                </a:tc>
                <a:extLst>
                  <a:ext uri="{0D108BD9-81ED-4DB2-BD59-A6C34878D82A}">
                    <a16:rowId xmlns:a16="http://schemas.microsoft.com/office/drawing/2014/main" val="10001"/>
                  </a:ext>
                </a:extLst>
              </a:tr>
            </a:tbl>
          </a:graphicData>
        </a:graphic>
      </p:graphicFrame>
      <p:sp>
        <p:nvSpPr>
          <p:cNvPr id="11" name="Star: 5 Points 10">
            <a:extLst>
              <a:ext uri="{FF2B5EF4-FFF2-40B4-BE49-F238E27FC236}">
                <a16:creationId xmlns:a16="http://schemas.microsoft.com/office/drawing/2014/main" id="{0A07C4A9-6332-7A1A-EE3A-2AA425196CD7}"/>
              </a:ext>
            </a:extLst>
          </p:cNvPr>
          <p:cNvSpPr/>
          <p:nvPr/>
        </p:nvSpPr>
        <p:spPr>
          <a:xfrm>
            <a:off x="744854" y="1981200"/>
            <a:ext cx="1309625" cy="122236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We are Here</a:t>
            </a:r>
          </a:p>
        </p:txBody>
      </p:sp>
      <p:pic>
        <p:nvPicPr>
          <p:cNvPr id="12" name="object 4">
            <a:extLst>
              <a:ext uri="{FF2B5EF4-FFF2-40B4-BE49-F238E27FC236}">
                <a16:creationId xmlns:a16="http://schemas.microsoft.com/office/drawing/2014/main" id="{302736DC-9AE8-CC6A-E3D8-EE285DBA4577}"/>
              </a:ext>
              <a:ext uri="{C183D7F6-B498-43B3-948B-1728B52AA6E4}">
                <adec:decorative xmlns:adec="http://schemas.microsoft.com/office/drawing/2017/decorative" val="1"/>
              </a:ext>
            </a:extLst>
          </p:cNvPr>
          <p:cNvPicPr/>
          <p:nvPr/>
        </p:nvPicPr>
        <p:blipFill>
          <a:blip r:embed="rId4" cstate="print"/>
          <a:stretch>
            <a:fillRect/>
          </a:stretch>
        </p:blipFill>
        <p:spPr>
          <a:xfrm>
            <a:off x="838200" y="265471"/>
            <a:ext cx="914400" cy="809418"/>
          </a:xfrm>
          <a:prstGeom prst="rect">
            <a:avLst/>
          </a:prstGeom>
        </p:spPr>
      </p:pic>
      <p:sp>
        <p:nvSpPr>
          <p:cNvPr id="3" name="Slide Number Placeholder 2">
            <a:extLst>
              <a:ext uri="{FF2B5EF4-FFF2-40B4-BE49-F238E27FC236}">
                <a16:creationId xmlns:a16="http://schemas.microsoft.com/office/drawing/2014/main" id="{4C4B79AB-4042-3B69-EF86-0F4D385310A2}"/>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JMT Document" ma:contentTypeID="0x0101006C082B9DF380F944AA06D37E141F661800B912CC5C44731640B46F850C1A750422" ma:contentTypeVersion="28" ma:contentTypeDescription="JMT Document" ma:contentTypeScope="" ma:versionID="3776ac937788e458418b9175e7f96ddc">
  <xsd:schema xmlns:xsd="http://www.w3.org/2001/XMLSchema" xmlns:xs="http://www.w3.org/2001/XMLSchema" xmlns:p="http://schemas.microsoft.com/office/2006/metadata/properties" xmlns:ns1="http://schemas.microsoft.com/sharepoint/v3" xmlns:ns2="39bd29cd-8478-43b9-986b-5530c4bca3e4" xmlns:ns3="e23c1558-f50e-4b73-ab0a-421a513c6eec" xmlns:ns4="bcbaf0d9-64f1-4c5d-8a8e-d4705ee939aa" targetNamespace="http://schemas.microsoft.com/office/2006/metadata/properties" ma:root="true" ma:fieldsID="a224bfe1fdf6acec546b5dfdac6ebd87" ns1:_="" ns2:_="" ns3:_="" ns4:_="">
    <xsd:import namespace="http://schemas.microsoft.com/sharepoint/v3"/>
    <xsd:import namespace="39bd29cd-8478-43b9-986b-5530c4bca3e4"/>
    <xsd:import namespace="e23c1558-f50e-4b73-ab0a-421a513c6eec"/>
    <xsd:import namespace="bcbaf0d9-64f1-4c5d-8a8e-d4705ee939aa"/>
    <xsd:element name="properties">
      <xsd:complexType>
        <xsd:sequence>
          <xsd:element name="documentManagement">
            <xsd:complexType>
              <xsd:all>
                <xsd:element ref="ns2:JMTProjectNumber" minOccurs="0"/>
                <xsd:element ref="ns2:JMTProjectName" minOccurs="0"/>
                <xsd:element ref="ns2:JMTClient" minOccurs="0"/>
                <xsd:element ref="ns2:JMTOwner" minOccurs="0"/>
                <xsd:element ref="ns2:JMTProjectManager" minOccurs="0"/>
                <xsd:element ref="ns2:ifb5e4420a0b4fd8a29144370ee5c9b1" minOccurs="0"/>
                <xsd:element ref="ns3:TaxCatchAll" minOccurs="0"/>
                <xsd:element ref="ns3:TaxCatchAllLabel" minOccurs="0"/>
                <xsd:element ref="ns2:o3bac9f153bd422fa7f730f7b23fdbf3" minOccurs="0"/>
                <xsd:element ref="ns4:MediaServiceMetadata" minOccurs="0"/>
                <xsd:element ref="ns4:MediaServiceFastMetadata" minOccurs="0"/>
                <xsd:element ref="ns4:lcf76f155ced4ddcb4097134ff3c332f"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DateTaken" minOccurs="0"/>
                <xsd:element ref="ns4:MediaServiceObjectDetectorVersions" minOccurs="0"/>
                <xsd:element ref="ns4:MediaServiceLocation" minOccurs="0"/>
                <xsd:element ref="ns2:SharedWithUsers" minOccurs="0"/>
                <xsd:element ref="ns2:SharedWithDetails"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bd29cd-8478-43b9-986b-5530c4bca3e4" elementFormDefault="qualified">
    <xsd:import namespace="http://schemas.microsoft.com/office/2006/documentManagement/types"/>
    <xsd:import namespace="http://schemas.microsoft.com/office/infopath/2007/PartnerControls"/>
    <xsd:element name="JMTProjectNumber" ma:index="8" nillable="true" ma:displayName="Project Number" ma:description="Project Number" ma:internalName="JMTProjectNumber" ma:readOnly="false">
      <xsd:simpleType>
        <xsd:restriction base="dms:Text">
          <xsd:maxLength value="255"/>
        </xsd:restriction>
      </xsd:simpleType>
    </xsd:element>
    <xsd:element name="JMTProjectName" ma:index="9" nillable="true" ma:displayName="Project Name" ma:description="Project Name" ma:internalName="JMTProjectName" ma:readOnly="false">
      <xsd:simpleType>
        <xsd:restriction base="dms:Text">
          <xsd:maxLength value="255"/>
        </xsd:restriction>
      </xsd:simpleType>
    </xsd:element>
    <xsd:element name="JMTClient" ma:index="10" nillable="true" ma:displayName="Client" ma:description="Client" ma:internalName="JMTClient" ma:readOnly="false">
      <xsd:simpleType>
        <xsd:restriction base="dms:Text">
          <xsd:maxLength value="255"/>
        </xsd:restriction>
      </xsd:simpleType>
    </xsd:element>
    <xsd:element name="JMTOwner" ma:index="11" nillable="true" ma:displayName="Project Owner" ma:description="Project Owner" ma:internalName="JMTOwner" ma:readOnly="false">
      <xsd:simpleType>
        <xsd:restriction base="dms:Text">
          <xsd:maxLength value="255"/>
        </xsd:restriction>
      </xsd:simpleType>
    </xsd:element>
    <xsd:element name="JMTProjectManager" ma:index="12" nillable="true" ma:displayName="Project Manager" ma:description="Project Manager" ma:internalName="JMTProjectManager" ma:readOnly="false">
      <xsd:simpleType>
        <xsd:restriction base="dms:Text">
          <xsd:maxLength value="255"/>
        </xsd:restriction>
      </xsd:simpleType>
    </xsd:element>
    <xsd:element name="ifb5e4420a0b4fd8a29144370ee5c9b1" ma:index="13" nillable="true" ma:taxonomy="true" ma:internalName="ifb5e4420a0b4fd8a29144370ee5c9b1" ma:taxonomyFieldName="JMTDocumentType" ma:displayName="Document Type" ma:readOnly="false" ma:fieldId="{2fb5e442-0a0b-4fd8-a291-44370ee5c9b1}" ma:sspId="feccc9da-139b-4ef5-b72b-0c93bae34ff8" ma:termSetId="3fa2a23e-ea4e-420c-b54c-19accab2ab1b" ma:anchorId="00000000-0000-0000-0000-000000000000" ma:open="false" ma:isKeyword="false">
      <xsd:complexType>
        <xsd:sequence>
          <xsd:element ref="pc:Terms" minOccurs="0" maxOccurs="1"/>
        </xsd:sequence>
      </xsd:complexType>
    </xsd:element>
    <xsd:element name="o3bac9f153bd422fa7f730f7b23fdbf3" ma:index="17" nillable="true" ma:taxonomy="true" ma:internalName="o3bac9f153bd422fa7f730f7b23fdbf3" ma:taxonomyFieldName="JMTSubDocumentType" ma:displayName="SubDocument Type" ma:readOnly="false" ma:fieldId="{83bac9f1-53bd-422f-a7f7-30f7b23fdbf3}" ma:sspId="feccc9da-139b-4ef5-b72b-0c93bae34ff8" ma:termSetId="93c9b57b-ca58-47fc-a1eb-787fe3f5d5d1" ma:anchorId="00000000-0000-0000-0000-000000000000" ma:open="false" ma:isKeyword="false">
      <xsd:complexType>
        <xsd:sequence>
          <xsd:element ref="pc:Terms" minOccurs="0" maxOccurs="1"/>
        </xsd:sequence>
      </xsd:complexType>
    </xsd:element>
    <xsd:element name="SharedWithUsers" ma:index="3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3c1558-f50e-4b73-ab0a-421a513c6ee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a222325-c96c-40ef-8b28-bf17a9b18e87}" ma:internalName="TaxCatchAll" ma:showField="CatchAllData" ma:web="e23c1558-f50e-4b73-ab0a-421a513c6eec">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5a222325-c96c-40ef-8b28-bf17a9b18e87}" ma:internalName="TaxCatchAllLabel" ma:readOnly="true" ma:showField="CatchAllDataLabel" ma:web="e23c1558-f50e-4b73-ab0a-421a513c6e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baf0d9-64f1-4c5d-8a8e-d4705ee939aa"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ccc9da-139b-4ef5-b72b-0c93bae34ff8"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Location" ma:index="30" nillable="true" ma:displayName="Location" ma:indexed="true" ma:internalName="MediaServiceLocatio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MTProjectManager xmlns="39bd29cd-8478-43b9-986b-5530c4bca3e4" xsi:nil="true"/>
    <_ip_UnifiedCompliancePolicyUIAction xmlns="http://schemas.microsoft.com/sharepoint/v3" xsi:nil="true"/>
    <TaxCatchAll xmlns="e23c1558-f50e-4b73-ab0a-421a513c6eec" xsi:nil="true"/>
    <JMTOwner xmlns="39bd29cd-8478-43b9-986b-5530c4bca3e4" xsi:nil="true"/>
    <lcf76f155ced4ddcb4097134ff3c332f xmlns="bcbaf0d9-64f1-4c5d-8a8e-d4705ee939aa">
      <Terms xmlns="http://schemas.microsoft.com/office/infopath/2007/PartnerControls"/>
    </lcf76f155ced4ddcb4097134ff3c332f>
    <JMTClient xmlns="39bd29cd-8478-43b9-986b-5530c4bca3e4" xsi:nil="true"/>
    <JMTProjectName xmlns="39bd29cd-8478-43b9-986b-5530c4bca3e4" xsi:nil="true"/>
    <_ip_UnifiedCompliancePolicyProperties xmlns="http://schemas.microsoft.com/sharepoint/v3" xsi:nil="true"/>
    <JMTProjectNumber xmlns="39bd29cd-8478-43b9-986b-5530c4bca3e4" xsi:nil="true"/>
    <ifb5e4420a0b4fd8a29144370ee5c9b1 xmlns="39bd29cd-8478-43b9-986b-5530c4bca3e4">
      <Terms xmlns="http://schemas.microsoft.com/office/infopath/2007/PartnerControls"/>
    </ifb5e4420a0b4fd8a29144370ee5c9b1>
    <o3bac9f153bd422fa7f730f7b23fdbf3 xmlns="39bd29cd-8478-43b9-986b-5530c4bca3e4">
      <Terms xmlns="http://schemas.microsoft.com/office/infopath/2007/PartnerControls"/>
    </o3bac9f153bd422fa7f730f7b23fdbf3>
  </documentManagement>
</p:properties>
</file>

<file path=customXml/itemProps1.xml><?xml version="1.0" encoding="utf-8"?>
<ds:datastoreItem xmlns:ds="http://schemas.openxmlformats.org/officeDocument/2006/customXml" ds:itemID="{D0F3A269-3BA2-42D6-9563-F773FC7F7F2A}">
  <ds:schemaRefs>
    <ds:schemaRef ds:uri="39bd29cd-8478-43b9-986b-5530c4bca3e4"/>
    <ds:schemaRef ds:uri="bcbaf0d9-64f1-4c5d-8a8e-d4705ee939aa"/>
    <ds:schemaRef ds:uri="e23c1558-f50e-4b73-ab0a-421a513c6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B70E9B-F6C1-495D-A405-E920EDD47A06}">
  <ds:schemaRefs>
    <ds:schemaRef ds:uri="http://schemas.microsoft.com/sharepoint/v3/contenttype/forms"/>
  </ds:schemaRefs>
</ds:datastoreItem>
</file>

<file path=customXml/itemProps3.xml><?xml version="1.0" encoding="utf-8"?>
<ds:datastoreItem xmlns:ds="http://schemas.openxmlformats.org/officeDocument/2006/customXml" ds:itemID="{2C85FBC3-4C70-42EE-8C94-E9E71944D220}">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39bd29cd-8478-43b9-986b-5530c4bca3e4"/>
    <ds:schemaRef ds:uri="http://purl.org/dc/elements/1.1/"/>
    <ds:schemaRef ds:uri="http://www.w3.org/XML/1998/namespace"/>
    <ds:schemaRef ds:uri="http://schemas.openxmlformats.org/package/2006/metadata/core-properties"/>
    <ds:schemaRef ds:uri="bcbaf0d9-64f1-4c5d-8a8e-d4705ee939aa"/>
    <ds:schemaRef ds:uri="e23c1558-f50e-4b73-ab0a-421a513c6eec"/>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1614</TotalTime>
  <Words>1028</Words>
  <Application>Microsoft Office PowerPoint</Application>
  <PresentationFormat>Widescreen</PresentationFormat>
  <Paragraphs>143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Light</vt:lpstr>
      <vt:lpstr>Arial</vt:lpstr>
      <vt:lpstr>Courier New</vt:lpstr>
      <vt:lpstr>Times New Roman</vt:lpstr>
      <vt:lpstr>Office Theme</vt:lpstr>
      <vt:lpstr>PowerPoint Presentation</vt:lpstr>
      <vt:lpstr>Meeting Agenda</vt:lpstr>
      <vt:lpstr>Introductions</vt:lpstr>
      <vt:lpstr>What is the purpose of this meeting?</vt:lpstr>
      <vt:lpstr>               Purpose &amp; Need</vt:lpstr>
      <vt:lpstr>First Public Scoping Meeting</vt:lpstr>
      <vt:lpstr>              NEPA Study Area</vt:lpstr>
      <vt:lpstr>              Project Information</vt:lpstr>
      <vt:lpstr>        Anticipated Schedule</vt:lpstr>
      <vt:lpstr>         National Environmental Policy Act (NEPA)</vt:lpstr>
      <vt:lpstr>Environmental Assessment (EA) Timeline</vt:lpstr>
      <vt:lpstr>Documenting Existing Conditions (the Affected Environment)</vt:lpstr>
      <vt:lpstr>Affected Environment: Cultural Resources</vt:lpstr>
      <vt:lpstr>Affected Environment: Floodplains</vt:lpstr>
      <vt:lpstr>Affected Environment: Community</vt:lpstr>
      <vt:lpstr>Tell us what you think!</vt:lpstr>
      <vt:lpstr>Commenting Etiquette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Delozier, Adriene</dc:creator>
  <cp:lastModifiedBy>Sekula, Tina</cp:lastModifiedBy>
  <cp:revision>1</cp:revision>
  <dcterms:created xsi:type="dcterms:W3CDTF">2024-03-25T16:44:46Z</dcterms:created>
  <dcterms:modified xsi:type="dcterms:W3CDTF">2024-04-25T01:24:03Z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0x0101006C082B9DF380F944AA06D37E141F661800B912CC5C44731640B46F850C1A750422</vt:lpwstr>
  </property>
  <property fmtid="{D5CDD505-2E9C-101B-9397-08002B2CF9AE}" pid="3" name="Created">
    <vt:filetime>2024-02-07T00:00:00Z</vt:filetime>
  </property>
  <property fmtid="{D5CDD505-2E9C-101B-9397-08002B2CF9AE}" pid="4" name="Creator">
    <vt:lpwstr>Acrobat PDFMaker 23 for PowerPoint</vt:lpwstr>
  </property>
  <property fmtid="{D5CDD505-2E9C-101B-9397-08002B2CF9AE}" pid="5" name="LastSaved">
    <vt:filetime>2024-03-25T00:00:00Z</vt:filetime>
  </property>
  <property fmtid="{D5CDD505-2E9C-101B-9397-08002B2CF9AE}" pid="6" name="Producer">
    <vt:lpwstr>Adobe PDF Library 23.8.246</vt:lpwstr>
  </property>
  <property fmtid="{D5CDD505-2E9C-101B-9397-08002B2CF9AE}" pid="7" name="JMTDocumentType">
    <vt:lpwstr/>
  </property>
  <property fmtid="{D5CDD505-2E9C-101B-9397-08002B2CF9AE}" pid="8" name="MediaServiceImageTags">
    <vt:lpwstr/>
  </property>
  <property fmtid="{D5CDD505-2E9C-101B-9397-08002B2CF9AE}" pid="9" name="JMTSubDocumentType">
    <vt:lpwstr/>
  </property>
</Properties>
</file>