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80" r:id="rId1"/>
    <p:sldMasterId id="2147483681" r:id="rId2"/>
  </p:sldMasterIdLst>
  <p:notesMasterIdLst>
    <p:notesMasterId r:id="rId5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Lst>
  <p:sldSz cx="9144000" cy="5143500" type="screen16x9"/>
  <p:notesSz cx="6858000" cy="9144000"/>
  <p:embeddedFontLst>
    <p:embeddedFont>
      <p:font typeface="Roboto" panose="02000000000000000000" pitchFamily="2" charset="0"/>
      <p:regular r:id="rId56"/>
      <p:bold r:id="rId57"/>
      <p:italic r:id="rId58"/>
      <p:boldItalic r:id="rId5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756">
          <p15:clr>
            <a:srgbClr val="000000"/>
          </p15:clr>
        </p15:guide>
        <p15:guide id="2" pos="5328">
          <p15:clr>
            <a:srgbClr val="000000"/>
          </p15:clr>
        </p15:guide>
        <p15:guide id="3" orient="horz" pos="606">
          <p15:clr>
            <a:srgbClr val="9AA0A6"/>
          </p15:clr>
        </p15:guide>
        <p15:guide id="4" orient="horz" pos="54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6357" autoAdjust="0"/>
  </p:normalViewPr>
  <p:slideViewPr>
    <p:cSldViewPr snapToGrid="0">
      <p:cViewPr varScale="1">
        <p:scale>
          <a:sx n="145" d="100"/>
          <a:sy n="145" d="100"/>
        </p:scale>
        <p:origin x="624" y="114"/>
      </p:cViewPr>
      <p:guideLst>
        <p:guide orient="horz" pos="756"/>
        <p:guide pos="5328"/>
        <p:guide orient="horz" pos="606"/>
        <p:guide orient="horz" pos="540"/>
      </p:guideLst>
    </p:cSldViewPr>
  </p:slideViewPr>
  <p:outlineViewPr>
    <p:cViewPr>
      <p:scale>
        <a:sx n="33" d="100"/>
        <a:sy n="33" d="100"/>
      </p:scale>
      <p:origin x="0" y="-594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font" Target="fonts/font3.fntdata"/><Relationship Id="rId5" Type="http://schemas.openxmlformats.org/officeDocument/2006/relationships/slide" Target="slides/slide3.xml"/><Relationship Id="rId61"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font" Target="fonts/font1.fntdata"/><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font" Target="fonts/font4.fntdata"/><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font" Target="fonts/font2.fntdata"/><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d11890ebbe_0_200: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
        <p:nvSpPr>
          <p:cNvPr id="163" name="Google Shape;163;g2d11890ebbe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4" name="Google Shape;164;g2d11890ebbe_0_20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dirty="0"/>
          </a:p>
        </p:txBody>
      </p:sp>
      <p:sp>
        <p:nvSpPr>
          <p:cNvPr id="226" name="Google Shape;22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233" name="Google Shape;23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239" name="Google Shape;23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246" name="Google Shape;24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253" name="Google Shape;25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260" name="Google Shape;26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dirty="0"/>
          </a:p>
          <a:p>
            <a:pPr marL="0" lvl="0" indent="0" algn="l" rtl="0">
              <a:lnSpc>
                <a:spcPct val="100000"/>
              </a:lnSpc>
              <a:spcBef>
                <a:spcPts val="360"/>
              </a:spcBef>
              <a:spcAft>
                <a:spcPts val="0"/>
              </a:spcAft>
              <a:buSzPts val="1400"/>
              <a:buNone/>
            </a:pPr>
            <a:endParaRPr dirty="0"/>
          </a:p>
        </p:txBody>
      </p:sp>
      <p:sp>
        <p:nvSpPr>
          <p:cNvPr id="267" name="Google Shape;26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dirty="0"/>
          </a:p>
          <a:p>
            <a:pPr marL="0" lvl="0" indent="0" algn="l" rtl="0">
              <a:lnSpc>
                <a:spcPct val="115000"/>
              </a:lnSpc>
              <a:spcBef>
                <a:spcPts val="500"/>
              </a:spcBef>
              <a:spcAft>
                <a:spcPts val="0"/>
              </a:spcAft>
              <a:buSzPts val="1400"/>
              <a:buNone/>
            </a:pPr>
            <a:endParaRPr dirty="0"/>
          </a:p>
          <a:p>
            <a:pPr marL="0" lvl="0" indent="0" algn="l" rtl="0">
              <a:lnSpc>
                <a:spcPct val="100000"/>
              </a:lnSpc>
              <a:spcBef>
                <a:spcPts val="360"/>
              </a:spcBef>
              <a:spcAft>
                <a:spcPts val="0"/>
              </a:spcAft>
              <a:buSzPts val="1400"/>
              <a:buNone/>
            </a:pPr>
            <a:endParaRPr dirty="0"/>
          </a:p>
        </p:txBody>
      </p:sp>
      <p:sp>
        <p:nvSpPr>
          <p:cNvPr id="274" name="Google Shape;274;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1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281" name="Google Shape;281;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1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289" name="Google Shape;289;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dirty="0"/>
          </a:p>
        </p:txBody>
      </p:sp>
      <p:sp>
        <p:nvSpPr>
          <p:cNvPr id="172" name="Google Shape;17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1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295" name="Google Shape;295;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2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302" name="Google Shape;302;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2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09" name="Google Shape;309;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2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315" name="Google Shape;315;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2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15000"/>
              </a:lnSpc>
              <a:spcBef>
                <a:spcPts val="50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322" name="Google Shape;322;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2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SzPts val="1400"/>
              <a:buNone/>
            </a:pPr>
            <a:endParaRPr dirty="0"/>
          </a:p>
          <a:p>
            <a:pPr marL="0" lvl="0" indent="0" algn="l" rtl="0">
              <a:lnSpc>
                <a:spcPct val="115000"/>
              </a:lnSpc>
              <a:spcBef>
                <a:spcPts val="500"/>
              </a:spcBef>
              <a:spcAft>
                <a:spcPts val="0"/>
              </a:spcAft>
              <a:buSzPts val="1400"/>
              <a:buNone/>
            </a:pPr>
            <a:endParaRPr dirty="0"/>
          </a:p>
          <a:p>
            <a:pPr marL="0" lvl="0" indent="0" algn="l" rtl="0">
              <a:lnSpc>
                <a:spcPct val="100000"/>
              </a:lnSpc>
              <a:spcBef>
                <a:spcPts val="360"/>
              </a:spcBef>
              <a:spcAft>
                <a:spcPts val="0"/>
              </a:spcAft>
              <a:buSzPts val="1400"/>
              <a:buNone/>
            </a:pPr>
            <a:endParaRPr dirty="0"/>
          </a:p>
        </p:txBody>
      </p:sp>
      <p:sp>
        <p:nvSpPr>
          <p:cNvPr id="329" name="Google Shape;329;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2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36" name="Google Shape;336;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2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43" name="Google Shape;343;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dirty="0"/>
          </a:p>
        </p:txBody>
      </p:sp>
      <p:sp>
        <p:nvSpPr>
          <p:cNvPr id="350" name="Google Shape;350;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2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57" name="Google Shape;357;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d11890ebbe_1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179" name="Google Shape;179;g2d11890ebb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2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65" name="Google Shape;365;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3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dirty="0"/>
          </a:p>
        </p:txBody>
      </p:sp>
      <p:sp>
        <p:nvSpPr>
          <p:cNvPr id="371" name="Google Shape;371;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3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78" name="Google Shape;378;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3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85" name="Google Shape;385;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p3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93" name="Google Shape;393;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3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399" name="Google Shape;399;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3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06" name="Google Shape;406;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3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dirty="0"/>
          </a:p>
        </p:txBody>
      </p:sp>
      <p:sp>
        <p:nvSpPr>
          <p:cNvPr id="413" name="Google Shape;413;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3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20" name="Google Shape;420;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p3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27" name="Google Shape;427;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186" name="Google Shape;18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p3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34" name="Google Shape;434;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4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41" name="Google Shape;441;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p4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48" name="Google Shape;448;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4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55" name="Google Shape;455;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p4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61" name="Google Shape;461;p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p4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68" name="Google Shape;468;p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p4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75" name="Google Shape;475;p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4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82" name="Google Shape;482;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p4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89" name="Google Shape;489;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p4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496" name="Google Shape;496;p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192" name="Google Shape;19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p4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503" name="Google Shape;503;p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2cc7c101385_0_5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510" name="Google Shape;510;g2cc7c10138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p5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517" name="Google Shape;517;p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200"/>
              </a:spcBef>
              <a:spcAft>
                <a:spcPts val="0"/>
              </a:spcAft>
              <a:buSzPts val="1400"/>
              <a:buNone/>
            </a:pPr>
            <a:endParaRPr dirty="0"/>
          </a:p>
        </p:txBody>
      </p:sp>
      <p:sp>
        <p:nvSpPr>
          <p:cNvPr id="199" name="Google Shape;19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206" name="Google Shape;20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dirty="0"/>
          </a:p>
        </p:txBody>
      </p:sp>
      <p:sp>
        <p:nvSpPr>
          <p:cNvPr id="213" name="Google Shape;21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220" name="Google Shape;22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4"/>
        <p:cNvGrpSpPr/>
        <p:nvPr/>
      </p:nvGrpSpPr>
      <p:grpSpPr>
        <a:xfrm>
          <a:off x="0" y="0"/>
          <a:ext cx="0" cy="0"/>
          <a:chOff x="0" y="0"/>
          <a:chExt cx="0" cy="0"/>
        </a:xfrm>
      </p:grpSpPr>
      <p:pic>
        <p:nvPicPr>
          <p:cNvPr id="15" name="Google Shape;15;p2"/>
          <p:cNvPicPr preferRelativeResize="0"/>
          <p:nvPr/>
        </p:nvPicPr>
        <p:blipFill rotWithShape="1">
          <a:blip r:embed="rId2">
            <a:alphaModFix/>
          </a:blip>
          <a:srcRect/>
          <a:stretch/>
        </p:blipFill>
        <p:spPr>
          <a:xfrm>
            <a:off x="3175" y="0"/>
            <a:ext cx="9140823" cy="1289875"/>
          </a:xfrm>
          <a:prstGeom prst="rect">
            <a:avLst/>
          </a:prstGeom>
          <a:noFill/>
          <a:ln>
            <a:noFill/>
          </a:ln>
        </p:spPr>
      </p:pic>
      <p:sp>
        <p:nvSpPr>
          <p:cNvPr id="16" name="Google Shape;16;p2"/>
          <p:cNvSpPr/>
          <p:nvPr/>
        </p:nvSpPr>
        <p:spPr>
          <a:xfrm>
            <a:off x="0" y="1289873"/>
            <a:ext cx="9144000" cy="38538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17" name="Google Shape;17;p2"/>
          <p:cNvSpPr/>
          <p:nvPr/>
        </p:nvSpPr>
        <p:spPr>
          <a:xfrm>
            <a:off x="-17525" y="1463325"/>
            <a:ext cx="9161400" cy="2031900"/>
          </a:xfrm>
          <a:prstGeom prst="rect">
            <a:avLst/>
          </a:prstGeom>
          <a:solidFill>
            <a:srgbClr val="FFBA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8" name="Google Shape;18;p2"/>
          <p:cNvPicPr preferRelativeResize="0"/>
          <p:nvPr/>
        </p:nvPicPr>
        <p:blipFill rotWithShape="1">
          <a:blip r:embed="rId3">
            <a:alphaModFix/>
          </a:blip>
          <a:srcRect/>
          <a:stretch/>
        </p:blipFill>
        <p:spPr>
          <a:xfrm>
            <a:off x="671325" y="1805750"/>
            <a:ext cx="1698487" cy="305727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56" name="Google Shape;56;p11"/>
          <p:cNvSpPr txBox="1">
            <a:spLocks noGrp="1"/>
          </p:cNvSpPr>
          <p:nvPr>
            <p:ph type="body" idx="1"/>
          </p:nvPr>
        </p:nvSpPr>
        <p:spPr>
          <a:xfrm rot="5400000">
            <a:off x="2874764" y="-1217414"/>
            <a:ext cx="3394472" cy="82296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7" name="Google Shape;57;p11"/>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rot="5400000">
            <a:off x="5463778" y="1371601"/>
            <a:ext cx="4388644" cy="20574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60" name="Google Shape;60;p12"/>
          <p:cNvSpPr txBox="1">
            <a:spLocks noGrp="1"/>
          </p:cNvSpPr>
          <p:nvPr>
            <p:ph type="body" idx="1"/>
          </p:nvPr>
        </p:nvSpPr>
        <p:spPr>
          <a:xfrm rot="5400000">
            <a:off x="1272778" y="-609599"/>
            <a:ext cx="4388644" cy="60198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Google Shape;61;p12"/>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68"/>
        <p:cNvGrpSpPr/>
        <p:nvPr/>
      </p:nvGrpSpPr>
      <p:grpSpPr>
        <a:xfrm>
          <a:off x="0" y="0"/>
          <a:ext cx="0" cy="0"/>
          <a:chOff x="0" y="0"/>
          <a:chExt cx="0" cy="0"/>
        </a:xfrm>
      </p:grpSpPr>
      <p:sp>
        <p:nvSpPr>
          <p:cNvPr id="69" name="Google Shape;69;p14"/>
          <p:cNvSpPr/>
          <p:nvPr/>
        </p:nvSpPr>
        <p:spPr>
          <a:xfrm>
            <a:off x="0" y="1289873"/>
            <a:ext cx="9144000" cy="38538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70" name="Google Shape;70;p14"/>
          <p:cNvSpPr/>
          <p:nvPr/>
        </p:nvSpPr>
        <p:spPr>
          <a:xfrm>
            <a:off x="-8700" y="3975750"/>
            <a:ext cx="9161400" cy="1167600"/>
          </a:xfrm>
          <a:prstGeom prst="rect">
            <a:avLst/>
          </a:prstGeom>
          <a:solidFill>
            <a:srgbClr val="FFBA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highlight>
                <a:srgbClr val="FFFF00"/>
              </a:highlight>
              <a:latin typeface="Arial"/>
              <a:ea typeface="Arial"/>
              <a:cs typeface="Arial"/>
              <a:sym typeface="Arial"/>
            </a:endParaRPr>
          </a:p>
        </p:txBody>
      </p:sp>
      <p:pic>
        <p:nvPicPr>
          <p:cNvPr id="71" name="Google Shape;71;p14"/>
          <p:cNvPicPr preferRelativeResize="0"/>
          <p:nvPr/>
        </p:nvPicPr>
        <p:blipFill rotWithShape="1">
          <a:blip r:embed="rId2">
            <a:alphaModFix/>
          </a:blip>
          <a:srcRect/>
          <a:stretch/>
        </p:blipFill>
        <p:spPr>
          <a:xfrm>
            <a:off x="730033" y="1729550"/>
            <a:ext cx="1698487" cy="3057276"/>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72"/>
        <p:cNvGrpSpPr/>
        <p:nvPr/>
      </p:nvGrpSpPr>
      <p:grpSpPr>
        <a:xfrm>
          <a:off x="0" y="0"/>
          <a:ext cx="0" cy="0"/>
          <a:chOff x="0" y="0"/>
          <a:chExt cx="0" cy="0"/>
        </a:xfrm>
      </p:grpSpPr>
      <p:sp>
        <p:nvSpPr>
          <p:cNvPr id="73" name="Google Shape;73;p15"/>
          <p:cNvSpPr txBox="1">
            <a:spLocks noGrp="1"/>
          </p:cNvSpPr>
          <p:nvPr>
            <p:ph type="body" idx="1"/>
          </p:nvPr>
        </p:nvSpPr>
        <p:spPr>
          <a:xfrm>
            <a:off x="311700" y="1014602"/>
            <a:ext cx="8520600" cy="2634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3F3F3F"/>
              </a:buClr>
              <a:buSzPts val="1800"/>
              <a:buFont typeface="Arial"/>
              <a:buChar char="●"/>
              <a:defRPr sz="2100" b="0" i="0" u="none" strike="noStrike" cap="none">
                <a:solidFill>
                  <a:srgbClr val="3F3F3F"/>
                </a:solidFill>
                <a:latin typeface="Calibri"/>
                <a:ea typeface="Calibri"/>
                <a:cs typeface="Calibri"/>
                <a:sym typeface="Calibri"/>
              </a:defRPr>
            </a:lvl1pPr>
            <a:lvl2pPr marL="914400" marR="0" lvl="1" indent="-317500" algn="l" rtl="0">
              <a:lnSpc>
                <a:spcPct val="115000"/>
              </a:lnSpc>
              <a:spcBef>
                <a:spcPts val="1200"/>
              </a:spcBef>
              <a:spcAft>
                <a:spcPts val="0"/>
              </a:spcAft>
              <a:buClr>
                <a:schemeClr val="dk1"/>
              </a:buClr>
              <a:buSzPts val="1400"/>
              <a:buFont typeface="Arial"/>
              <a:buChar char="○"/>
              <a:defRPr sz="1800" b="0" i="0" u="none" strike="noStrike" cap="none">
                <a:solidFill>
                  <a:schemeClr val="dk1"/>
                </a:solidFill>
                <a:latin typeface="Calibri"/>
                <a:ea typeface="Calibri"/>
                <a:cs typeface="Calibri"/>
                <a:sym typeface="Calibri"/>
              </a:defRPr>
            </a:lvl2pPr>
            <a:lvl3pPr marL="1371600" marR="0" lvl="2" indent="-317500" algn="l" rtl="0">
              <a:lnSpc>
                <a:spcPct val="115000"/>
              </a:lnSpc>
              <a:spcBef>
                <a:spcPts val="1200"/>
              </a:spcBef>
              <a:spcAft>
                <a:spcPts val="0"/>
              </a:spcAft>
              <a:buClr>
                <a:schemeClr val="dk1"/>
              </a:buClr>
              <a:buSzPts val="14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115000"/>
              </a:lnSpc>
              <a:spcBef>
                <a:spcPts val="1200"/>
              </a:spcBef>
              <a:spcAft>
                <a:spcPts val="0"/>
              </a:spcAft>
              <a:buClr>
                <a:schemeClr val="dk1"/>
              </a:buClr>
              <a:buSzPts val="1400"/>
              <a:buFont typeface="Arial"/>
              <a:buChar char="●"/>
              <a:defRPr sz="1350" b="0" i="0" u="none" strike="noStrike" cap="none">
                <a:solidFill>
                  <a:schemeClr val="dk1"/>
                </a:solidFill>
                <a:latin typeface="Calibri"/>
                <a:ea typeface="Calibri"/>
                <a:cs typeface="Calibri"/>
                <a:sym typeface="Calibri"/>
              </a:defRPr>
            </a:lvl4pPr>
            <a:lvl5pPr marL="2286000" marR="0" lvl="4" indent="-317500" algn="l" rtl="0">
              <a:lnSpc>
                <a:spcPct val="115000"/>
              </a:lnSpc>
              <a:spcBef>
                <a:spcPts val="1200"/>
              </a:spcBef>
              <a:spcAft>
                <a:spcPts val="0"/>
              </a:spcAft>
              <a:buClr>
                <a:schemeClr val="dk1"/>
              </a:buClr>
              <a:buSzPts val="1400"/>
              <a:buFont typeface="Arial"/>
              <a:buChar char="○"/>
              <a:defRPr sz="1350" b="0" i="0" u="none" strike="noStrike" cap="none">
                <a:solidFill>
                  <a:schemeClr val="dk1"/>
                </a:solidFill>
                <a:latin typeface="Calibri"/>
                <a:ea typeface="Calibri"/>
                <a:cs typeface="Calibri"/>
                <a:sym typeface="Calibri"/>
              </a:defRPr>
            </a:lvl5pPr>
            <a:lvl6pPr marL="2743200" marR="0" lvl="5" indent="-317500" algn="l" rtl="0">
              <a:lnSpc>
                <a:spcPct val="115000"/>
              </a:lnSpc>
              <a:spcBef>
                <a:spcPts val="1200"/>
              </a:spcBef>
              <a:spcAft>
                <a:spcPts val="0"/>
              </a:spcAft>
              <a:buClr>
                <a:schemeClr val="dk1"/>
              </a:buClr>
              <a:buSzPts val="1400"/>
              <a:buFont typeface="Arial"/>
              <a:buChar char="■"/>
              <a:defRPr sz="1350" b="0" i="0" u="none" strike="noStrike" cap="none">
                <a:solidFill>
                  <a:schemeClr val="dk1"/>
                </a:solidFill>
                <a:latin typeface="Calibri"/>
                <a:ea typeface="Calibri"/>
                <a:cs typeface="Calibri"/>
                <a:sym typeface="Calibri"/>
              </a:defRPr>
            </a:lvl6pPr>
            <a:lvl7pPr marL="3200400" marR="0" lvl="6" indent="-317500" algn="l" rtl="0">
              <a:lnSpc>
                <a:spcPct val="115000"/>
              </a:lnSpc>
              <a:spcBef>
                <a:spcPts val="1200"/>
              </a:spcBef>
              <a:spcAft>
                <a:spcPts val="0"/>
              </a:spcAft>
              <a:buClr>
                <a:schemeClr val="dk1"/>
              </a:buClr>
              <a:buSzPts val="1400"/>
              <a:buFont typeface="Arial"/>
              <a:buChar char="●"/>
              <a:defRPr sz="1350" b="0" i="0" u="none" strike="noStrike" cap="none">
                <a:solidFill>
                  <a:schemeClr val="dk1"/>
                </a:solidFill>
                <a:latin typeface="Calibri"/>
                <a:ea typeface="Calibri"/>
                <a:cs typeface="Calibri"/>
                <a:sym typeface="Calibri"/>
              </a:defRPr>
            </a:lvl7pPr>
            <a:lvl8pPr marL="3657600" marR="0" lvl="7" indent="-317500" algn="l" rtl="0">
              <a:lnSpc>
                <a:spcPct val="115000"/>
              </a:lnSpc>
              <a:spcBef>
                <a:spcPts val="1200"/>
              </a:spcBef>
              <a:spcAft>
                <a:spcPts val="0"/>
              </a:spcAft>
              <a:buClr>
                <a:schemeClr val="dk1"/>
              </a:buClr>
              <a:buSzPts val="1400"/>
              <a:buFont typeface="Arial"/>
              <a:buChar char="○"/>
              <a:defRPr sz="1350" b="0" i="0" u="none" strike="noStrike" cap="none">
                <a:solidFill>
                  <a:schemeClr val="dk1"/>
                </a:solidFill>
                <a:latin typeface="Calibri"/>
                <a:ea typeface="Calibri"/>
                <a:cs typeface="Calibri"/>
                <a:sym typeface="Calibri"/>
              </a:defRPr>
            </a:lvl8pPr>
            <a:lvl9pPr marL="4114800" marR="0" lvl="8" indent="-317500" algn="l" rtl="0">
              <a:lnSpc>
                <a:spcPct val="115000"/>
              </a:lnSpc>
              <a:spcBef>
                <a:spcPts val="1200"/>
              </a:spcBef>
              <a:spcAft>
                <a:spcPts val="1200"/>
              </a:spcAft>
              <a:buClr>
                <a:schemeClr val="dk1"/>
              </a:buClr>
              <a:buSzPts val="140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4" name="Google Shape;74;p15"/>
          <p:cNvSpPr txBox="1">
            <a:spLocks noGrp="1"/>
          </p:cNvSpPr>
          <p:nvPr>
            <p:ph type="title"/>
          </p:nvPr>
        </p:nvSpPr>
        <p:spPr>
          <a:xfrm>
            <a:off x="1218975" y="189731"/>
            <a:ext cx="7534200" cy="572700"/>
          </a:xfrm>
          <a:prstGeom prst="rect">
            <a:avLst/>
          </a:prstGeom>
          <a:noFill/>
          <a:ln>
            <a:noFill/>
          </a:ln>
        </p:spPr>
        <p:txBody>
          <a:bodyPr spcFirstLastPara="1" wrap="square" lIns="91425" tIns="91425" rIns="91425" bIns="91425" anchor="b" anchorCtr="0">
            <a:noAutofit/>
          </a:bodyPr>
          <a:lstStyle>
            <a:lvl1pPr marR="0" lvl="0" algn="l" rtl="0">
              <a:lnSpc>
                <a:spcPct val="90000"/>
              </a:lnSpc>
              <a:spcBef>
                <a:spcPts val="0"/>
              </a:spcBef>
              <a:spcAft>
                <a:spcPts val="0"/>
              </a:spcAft>
              <a:buClr>
                <a:srgbClr val="002665"/>
              </a:buClr>
              <a:buSzPts val="2800"/>
              <a:buFont typeface="Arial"/>
              <a:buNone/>
              <a:defRPr sz="1800" b="1" i="1" u="none" strike="noStrike" cap="none">
                <a:solidFill>
                  <a:srgbClr val="002665"/>
                </a:solidFill>
                <a:latin typeface="Roboto"/>
                <a:ea typeface="Roboto"/>
                <a:cs typeface="Roboto"/>
                <a:sym typeface="Roboto"/>
              </a:defRPr>
            </a:lvl1pPr>
            <a:lvl2pPr marR="0" lvl="1"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2800"/>
              <a:buFont typeface="Arial"/>
              <a:buNone/>
              <a:defRPr sz="135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248C3D"/>
              </a:buClr>
              <a:buSzPts val="1400"/>
              <a:buFont typeface="Arial"/>
              <a:buNone/>
              <a:defRPr sz="2800" b="0" i="0" u="none" strike="noStrike" cap="none">
                <a:solidFill>
                  <a:srgbClr val="248C3D"/>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77" name="Google Shape;77;p16"/>
          <p:cNvSpPr txBox="1">
            <a:spLocks noGrp="1"/>
          </p:cNvSpPr>
          <p:nvPr>
            <p:ph type="body" idx="1"/>
          </p:nvPr>
        </p:nvSpPr>
        <p:spPr>
          <a:xfrm>
            <a:off x="457200" y="1200150"/>
            <a:ext cx="8229600" cy="33945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8" name="Google Shape;78;p16"/>
          <p:cNvSpPr txBox="1">
            <a:spLocks noGrp="1"/>
          </p:cNvSpPr>
          <p:nvPr>
            <p:ph type="sldNum" idx="12"/>
          </p:nvPr>
        </p:nvSpPr>
        <p:spPr>
          <a:xfrm>
            <a:off x="3444240" y="4661297"/>
            <a:ext cx="1828800" cy="321600"/>
          </a:xfrm>
          <a:prstGeom prst="rect">
            <a:avLst/>
          </a:prstGeom>
          <a:noFill/>
          <a:ln>
            <a:noFill/>
          </a:ln>
        </p:spPr>
        <p:txBody>
          <a:bodyPr spcFirstLastPara="1" wrap="square" lIns="0" tIns="0" rIns="0" bIns="0" anchor="ctr" anchorCtr="0">
            <a:noAutofit/>
          </a:bodyPr>
          <a:lstStyle>
            <a:lvl1pPr marL="0" marR="0" lvl="0"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1pPr>
            <a:lvl2pPr marL="0" marR="0" lvl="1"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2pPr>
            <a:lvl3pPr marL="0" marR="0" lvl="2"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3pPr>
            <a:lvl4pPr marL="0" marR="0" lvl="3"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4pPr>
            <a:lvl5pPr marL="0" marR="0" lvl="4"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5pPr>
            <a:lvl6pPr marL="0" marR="0" lvl="5"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6pPr>
            <a:lvl7pPr marL="0" marR="0" lvl="6"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7pPr>
            <a:lvl8pPr marL="0" marR="0" lvl="7"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8pPr>
            <a:lvl9pPr marL="0" marR="0" lvl="8" indent="0" algn="ctr" rtl="0">
              <a:lnSpc>
                <a:spcPct val="100000"/>
              </a:lnSpc>
              <a:spcBef>
                <a:spcPts val="0"/>
              </a:spcBef>
              <a:spcAft>
                <a:spcPts val="0"/>
              </a:spcAft>
              <a:buSzPts val="1200"/>
              <a:buNone/>
              <a:defRPr sz="1200" b="0" i="0" u="none" strike="noStrike" cap="none">
                <a:solidFill>
                  <a:schemeClr val="lt1"/>
                </a:solidFill>
                <a:latin typeface="Arial"/>
                <a:ea typeface="Arial"/>
                <a:cs typeface="Arial"/>
                <a:sym typeface="Arial"/>
              </a:defRPr>
            </a:lvl9pPr>
          </a:lstStyle>
          <a:p>
            <a:pPr marL="0" lvl="0" indent="0" algn="ctr" rtl="0">
              <a:spcBef>
                <a:spcPts val="0"/>
              </a:spcBef>
              <a:spcAft>
                <a:spcPts val="0"/>
              </a:spcAft>
              <a:buNone/>
            </a:pPr>
            <a:r>
              <a:rPr lang="en-US"/>
              <a:t>2</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7"/>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722313" y="3305176"/>
            <a:ext cx="7772400" cy="10215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4000" b="1"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83" name="Google Shape;83;p18"/>
          <p:cNvSpPr txBox="1">
            <a:spLocks noGrp="1"/>
          </p:cNvSpPr>
          <p:nvPr>
            <p:ph type="body" idx="1"/>
          </p:nvPr>
        </p:nvSpPr>
        <p:spPr>
          <a:xfrm>
            <a:off x="722313" y="2180036"/>
            <a:ext cx="7772400" cy="11250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lnSpc>
                <a:spcPct val="100000"/>
              </a:lnSpc>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84" name="Google Shape;84;p18"/>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5"/>
        <p:cNvGrpSpPr/>
        <p:nvPr/>
      </p:nvGrpSpPr>
      <p:grpSpPr>
        <a:xfrm>
          <a:off x="0" y="0"/>
          <a:ext cx="0" cy="0"/>
          <a:chOff x="0" y="0"/>
          <a:chExt cx="0" cy="0"/>
        </a:xfrm>
      </p:grpSpPr>
      <p:sp>
        <p:nvSpPr>
          <p:cNvPr id="86" name="Google Shape;86;p19"/>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87" name="Google Shape;87;p19"/>
          <p:cNvSpPr txBox="1">
            <a:spLocks noGrp="1"/>
          </p:cNvSpPr>
          <p:nvPr>
            <p:ph type="body" idx="1"/>
          </p:nvPr>
        </p:nvSpPr>
        <p:spPr>
          <a:xfrm>
            <a:off x="457200" y="1200150"/>
            <a:ext cx="4038600" cy="33945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8" name="Google Shape;88;p19"/>
          <p:cNvSpPr txBox="1">
            <a:spLocks noGrp="1"/>
          </p:cNvSpPr>
          <p:nvPr>
            <p:ph type="body" idx="2"/>
          </p:nvPr>
        </p:nvSpPr>
        <p:spPr>
          <a:xfrm>
            <a:off x="4648200" y="1200150"/>
            <a:ext cx="4038600" cy="33945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9" name="Google Shape;89;p19"/>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92" name="Google Shape;92;p20"/>
          <p:cNvSpPr txBox="1">
            <a:spLocks noGrp="1"/>
          </p:cNvSpPr>
          <p:nvPr>
            <p:ph type="body" idx="1"/>
          </p:nvPr>
        </p:nvSpPr>
        <p:spPr>
          <a:xfrm>
            <a:off x="457200" y="1151335"/>
            <a:ext cx="4040100" cy="4797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93" name="Google Shape;93;p20"/>
          <p:cNvSpPr txBox="1">
            <a:spLocks noGrp="1"/>
          </p:cNvSpPr>
          <p:nvPr>
            <p:ph type="body" idx="2"/>
          </p:nvPr>
        </p:nvSpPr>
        <p:spPr>
          <a:xfrm>
            <a:off x="457200" y="1631157"/>
            <a:ext cx="4040100" cy="296340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 name="Google Shape;94;p20"/>
          <p:cNvSpPr txBox="1">
            <a:spLocks noGrp="1"/>
          </p:cNvSpPr>
          <p:nvPr>
            <p:ph type="body" idx="3"/>
          </p:nvPr>
        </p:nvSpPr>
        <p:spPr>
          <a:xfrm>
            <a:off x="4645027" y="1151335"/>
            <a:ext cx="4041900" cy="4797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95" name="Google Shape;95;p20"/>
          <p:cNvSpPr txBox="1">
            <a:spLocks noGrp="1"/>
          </p:cNvSpPr>
          <p:nvPr>
            <p:ph type="body" idx="4"/>
          </p:nvPr>
        </p:nvSpPr>
        <p:spPr>
          <a:xfrm>
            <a:off x="4645027" y="1631157"/>
            <a:ext cx="4041900" cy="296340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6" name="Google Shape;96;p20"/>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7"/>
        <p:cNvGrpSpPr/>
        <p:nvPr/>
      </p:nvGrpSpPr>
      <p:grpSpPr>
        <a:xfrm>
          <a:off x="0" y="0"/>
          <a:ext cx="0" cy="0"/>
          <a:chOff x="0" y="0"/>
          <a:chExt cx="0" cy="0"/>
        </a:xfrm>
      </p:grpSpPr>
      <p:sp>
        <p:nvSpPr>
          <p:cNvPr id="98" name="Google Shape;98;p21"/>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99" name="Google Shape;99;p21"/>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248C3D"/>
              </a:buClr>
              <a:buSzPts val="1400"/>
              <a:buFont typeface="Arial"/>
              <a:buNone/>
              <a:defRPr sz="2800" b="0" i="0" u="none" strike="noStrike" cap="none">
                <a:solidFill>
                  <a:srgbClr val="248C3D"/>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21" name="Google Shape;21;p3"/>
          <p:cNvSpPr txBox="1">
            <a:spLocks noGrp="1"/>
          </p:cNvSpPr>
          <p:nvPr>
            <p:ph type="body" idx="1"/>
          </p:nvPr>
        </p:nvSpPr>
        <p:spPr>
          <a:xfrm>
            <a:off x="457200" y="1200150"/>
            <a:ext cx="8229600" cy="3394472"/>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2" name="Google Shape;22;p3"/>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0"/>
        <p:cNvGrpSpPr/>
        <p:nvPr/>
      </p:nvGrpSpPr>
      <p:grpSpPr>
        <a:xfrm>
          <a:off x="0" y="0"/>
          <a:ext cx="0" cy="0"/>
          <a:chOff x="0" y="0"/>
          <a:chExt cx="0" cy="0"/>
        </a:xfrm>
      </p:grpSpPr>
      <p:sp>
        <p:nvSpPr>
          <p:cNvPr id="101" name="Google Shape;101;p22"/>
          <p:cNvSpPr txBox="1">
            <a:spLocks noGrp="1"/>
          </p:cNvSpPr>
          <p:nvPr>
            <p:ph type="title"/>
          </p:nvPr>
        </p:nvSpPr>
        <p:spPr>
          <a:xfrm>
            <a:off x="457202" y="204787"/>
            <a:ext cx="3008400" cy="8715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102" name="Google Shape;102;p22"/>
          <p:cNvSpPr txBox="1">
            <a:spLocks noGrp="1"/>
          </p:cNvSpPr>
          <p:nvPr>
            <p:ph type="body" idx="1"/>
          </p:nvPr>
        </p:nvSpPr>
        <p:spPr>
          <a:xfrm>
            <a:off x="3575050" y="204788"/>
            <a:ext cx="5111700" cy="43899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3" name="Google Shape;103;p22"/>
          <p:cNvSpPr txBox="1">
            <a:spLocks noGrp="1"/>
          </p:cNvSpPr>
          <p:nvPr>
            <p:ph type="body" idx="2"/>
          </p:nvPr>
        </p:nvSpPr>
        <p:spPr>
          <a:xfrm>
            <a:off x="457202" y="1076326"/>
            <a:ext cx="3008400" cy="35184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104" name="Google Shape;104;p22"/>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5"/>
        <p:cNvGrpSpPr/>
        <p:nvPr/>
      </p:nvGrpSpPr>
      <p:grpSpPr>
        <a:xfrm>
          <a:off x="0" y="0"/>
          <a:ext cx="0" cy="0"/>
          <a:chOff x="0" y="0"/>
          <a:chExt cx="0" cy="0"/>
        </a:xfrm>
      </p:grpSpPr>
      <p:sp>
        <p:nvSpPr>
          <p:cNvPr id="106" name="Google Shape;106;p23"/>
          <p:cNvSpPr txBox="1">
            <a:spLocks noGrp="1"/>
          </p:cNvSpPr>
          <p:nvPr>
            <p:ph type="title"/>
          </p:nvPr>
        </p:nvSpPr>
        <p:spPr>
          <a:xfrm>
            <a:off x="1792288" y="3600450"/>
            <a:ext cx="5486400" cy="4251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107" name="Google Shape;107;p23"/>
          <p:cNvSpPr>
            <a:spLocks noGrp="1"/>
          </p:cNvSpPr>
          <p:nvPr>
            <p:ph type="pic" idx="2"/>
          </p:nvPr>
        </p:nvSpPr>
        <p:spPr>
          <a:xfrm>
            <a:off x="1792288" y="459581"/>
            <a:ext cx="5486400" cy="3086100"/>
          </a:xfrm>
          <a:prstGeom prst="rect">
            <a:avLst/>
          </a:prstGeom>
          <a:noFill/>
          <a:ln>
            <a:noFill/>
          </a:ln>
        </p:spPr>
      </p:sp>
      <p:sp>
        <p:nvSpPr>
          <p:cNvPr id="108" name="Google Shape;108;p23"/>
          <p:cNvSpPr txBox="1">
            <a:spLocks noGrp="1"/>
          </p:cNvSpPr>
          <p:nvPr>
            <p:ph type="body" idx="1"/>
          </p:nvPr>
        </p:nvSpPr>
        <p:spPr>
          <a:xfrm>
            <a:off x="1792288" y="4025504"/>
            <a:ext cx="5486400" cy="6036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109" name="Google Shape;109;p23"/>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0"/>
        <p:cNvGrpSpPr/>
        <p:nvPr/>
      </p:nvGrpSpPr>
      <p:grpSpPr>
        <a:xfrm>
          <a:off x="0" y="0"/>
          <a:ext cx="0" cy="0"/>
          <a:chOff x="0" y="0"/>
          <a:chExt cx="0" cy="0"/>
        </a:xfrm>
      </p:grpSpPr>
      <p:sp>
        <p:nvSpPr>
          <p:cNvPr id="111" name="Google Shape;111;p24"/>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112" name="Google Shape;112;p24"/>
          <p:cNvSpPr txBox="1">
            <a:spLocks noGrp="1"/>
          </p:cNvSpPr>
          <p:nvPr>
            <p:ph type="body" idx="1"/>
          </p:nvPr>
        </p:nvSpPr>
        <p:spPr>
          <a:xfrm rot="5400000">
            <a:off x="2874750" y="-1217400"/>
            <a:ext cx="3394500" cy="82296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3" name="Google Shape;113;p24"/>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4"/>
        <p:cNvGrpSpPr/>
        <p:nvPr/>
      </p:nvGrpSpPr>
      <p:grpSpPr>
        <a:xfrm>
          <a:off x="0" y="0"/>
          <a:ext cx="0" cy="0"/>
          <a:chOff x="0" y="0"/>
          <a:chExt cx="0" cy="0"/>
        </a:xfrm>
      </p:grpSpPr>
      <p:sp>
        <p:nvSpPr>
          <p:cNvPr id="115" name="Google Shape;115;p25"/>
          <p:cNvSpPr txBox="1">
            <a:spLocks noGrp="1"/>
          </p:cNvSpPr>
          <p:nvPr>
            <p:ph type="title"/>
          </p:nvPr>
        </p:nvSpPr>
        <p:spPr>
          <a:xfrm rot="5400000">
            <a:off x="5463750" y="1371629"/>
            <a:ext cx="4388700" cy="20574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116" name="Google Shape;116;p25"/>
          <p:cNvSpPr txBox="1">
            <a:spLocks noGrp="1"/>
          </p:cNvSpPr>
          <p:nvPr>
            <p:ph type="body" idx="1"/>
          </p:nvPr>
        </p:nvSpPr>
        <p:spPr>
          <a:xfrm rot="5400000">
            <a:off x="1272750" y="-609571"/>
            <a:ext cx="4388700" cy="60198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7" name="Google Shape;117;p25"/>
          <p:cNvSpPr txBox="1">
            <a:spLocks noGrp="1"/>
          </p:cNvSpPr>
          <p:nvPr>
            <p:ph type="sldNum" idx="12"/>
          </p:nvPr>
        </p:nvSpPr>
        <p:spPr>
          <a:xfrm>
            <a:off x="6400800" y="4661297"/>
            <a:ext cx="1828800" cy="32160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BA Logo Slide">
  <p:cSld name="SBA Logo Slide">
    <p:spTree>
      <p:nvGrpSpPr>
        <p:cNvPr id="1" name="Shape 118"/>
        <p:cNvGrpSpPr/>
        <p:nvPr/>
      </p:nvGrpSpPr>
      <p:grpSpPr>
        <a:xfrm>
          <a:off x="0" y="0"/>
          <a:ext cx="0" cy="0"/>
          <a:chOff x="0" y="0"/>
          <a:chExt cx="0" cy="0"/>
        </a:xfrm>
      </p:grpSpPr>
      <p:sp>
        <p:nvSpPr>
          <p:cNvPr id="119" name="Google Shape;119;p26"/>
          <p:cNvSpPr/>
          <p:nvPr/>
        </p:nvSpPr>
        <p:spPr>
          <a:xfrm>
            <a:off x="0" y="0"/>
            <a:ext cx="9144000" cy="5143500"/>
          </a:xfrm>
          <a:prstGeom prst="rect">
            <a:avLst/>
          </a:prstGeom>
          <a:solidFill>
            <a:srgbClr val="003E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pic>
        <p:nvPicPr>
          <p:cNvPr id="120" name="Google Shape;120;p26"/>
          <p:cNvPicPr preferRelativeResize="0"/>
          <p:nvPr/>
        </p:nvPicPr>
        <p:blipFill rotWithShape="1">
          <a:blip r:embed="rId2">
            <a:alphaModFix/>
          </a:blip>
          <a:srcRect/>
          <a:stretch/>
        </p:blipFill>
        <p:spPr>
          <a:xfrm>
            <a:off x="2895312" y="1204885"/>
            <a:ext cx="2515032" cy="2733730"/>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Slide (1 line) - Screen Only">
  <p:cSld name="Title Slide (1 line) - Screen Only">
    <p:bg>
      <p:bgPr>
        <a:solidFill>
          <a:srgbClr val="003E7F"/>
        </a:solidFill>
        <a:effectLst/>
      </p:bgPr>
    </p:bg>
    <p:spTree>
      <p:nvGrpSpPr>
        <p:cNvPr id="1" name="Shape 121"/>
        <p:cNvGrpSpPr/>
        <p:nvPr/>
      </p:nvGrpSpPr>
      <p:grpSpPr>
        <a:xfrm>
          <a:off x="0" y="0"/>
          <a:ext cx="0" cy="0"/>
          <a:chOff x="0" y="0"/>
          <a:chExt cx="0" cy="0"/>
        </a:xfrm>
      </p:grpSpPr>
      <p:sp>
        <p:nvSpPr>
          <p:cNvPr id="122" name="Google Shape;122;p27"/>
          <p:cNvSpPr/>
          <p:nvPr/>
        </p:nvSpPr>
        <p:spPr>
          <a:xfrm>
            <a:off x="0" y="0"/>
            <a:ext cx="9144000" cy="5143500"/>
          </a:xfrm>
          <a:prstGeom prst="rect">
            <a:avLst/>
          </a:prstGeom>
          <a:solidFill>
            <a:srgbClr val="003E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sp>
        <p:nvSpPr>
          <p:cNvPr id="123" name="Google Shape;123;p27"/>
          <p:cNvSpPr txBox="1">
            <a:spLocks noGrp="1"/>
          </p:cNvSpPr>
          <p:nvPr>
            <p:ph type="ctrTitle"/>
          </p:nvPr>
        </p:nvSpPr>
        <p:spPr>
          <a:xfrm>
            <a:off x="1143000" y="1020461"/>
            <a:ext cx="6858000" cy="1790700"/>
          </a:xfrm>
          <a:prstGeom prst="rect">
            <a:avLst/>
          </a:prstGeom>
          <a:noFill/>
          <a:ln>
            <a:noFill/>
          </a:ln>
        </p:spPr>
        <p:txBody>
          <a:bodyPr spcFirstLastPara="1" wrap="square" lIns="91425" tIns="45700" rIns="91425" bIns="45700" anchor="b" anchorCtr="0">
            <a:normAutofit/>
          </a:bodyPr>
          <a:lstStyle>
            <a:lvl1pPr lvl="0" algn="ctr" rtl="0">
              <a:lnSpc>
                <a:spcPct val="75000"/>
              </a:lnSpc>
              <a:spcBef>
                <a:spcPts val="0"/>
              </a:spcBef>
              <a:spcAft>
                <a:spcPts val="0"/>
              </a:spcAft>
              <a:buClr>
                <a:schemeClr val="lt1"/>
              </a:buClr>
              <a:buSzPts val="6000"/>
              <a:buFont typeface="Arial"/>
              <a:buChar char="●"/>
              <a:defRPr sz="6000">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4" name="Google Shape;124;p27"/>
          <p:cNvSpPr txBox="1">
            <a:spLocks noGrp="1"/>
          </p:cNvSpPr>
          <p:nvPr>
            <p:ph type="subTitle" idx="1"/>
          </p:nvPr>
        </p:nvSpPr>
        <p:spPr>
          <a:xfrm>
            <a:off x="1143000" y="4645959"/>
            <a:ext cx="6858000" cy="341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750"/>
              </a:spcBef>
              <a:spcAft>
                <a:spcPts val="0"/>
              </a:spcAft>
              <a:buClr>
                <a:schemeClr val="lt1"/>
              </a:buClr>
              <a:buSzPts val="1350"/>
              <a:buNone/>
              <a:defRPr sz="1350">
                <a:solidFill>
                  <a:schemeClr val="lt1"/>
                </a:solidFill>
              </a:defRPr>
            </a:lvl1pPr>
            <a:lvl2pPr lvl="1" algn="ctr" rtl="0">
              <a:lnSpc>
                <a:spcPct val="90000"/>
              </a:lnSpc>
              <a:spcBef>
                <a:spcPts val="375"/>
              </a:spcBef>
              <a:spcAft>
                <a:spcPts val="0"/>
              </a:spcAft>
              <a:buClr>
                <a:schemeClr val="dk1"/>
              </a:buClr>
              <a:buSzPts val="1500"/>
              <a:buNone/>
              <a:defRPr sz="1500"/>
            </a:lvl2pPr>
            <a:lvl3pPr lvl="2" algn="ctr" rtl="0">
              <a:lnSpc>
                <a:spcPct val="90000"/>
              </a:lnSpc>
              <a:spcBef>
                <a:spcPts val="375"/>
              </a:spcBef>
              <a:spcAft>
                <a:spcPts val="0"/>
              </a:spcAft>
              <a:buClr>
                <a:schemeClr val="dk1"/>
              </a:buClr>
              <a:buSzPts val="1350"/>
              <a:buNone/>
              <a:defRPr sz="1350"/>
            </a:lvl3pPr>
            <a:lvl4pPr lvl="3" algn="ctr" rtl="0">
              <a:lnSpc>
                <a:spcPct val="90000"/>
              </a:lnSpc>
              <a:spcBef>
                <a:spcPts val="375"/>
              </a:spcBef>
              <a:spcAft>
                <a:spcPts val="0"/>
              </a:spcAft>
              <a:buClr>
                <a:schemeClr val="dk1"/>
              </a:buClr>
              <a:buSzPts val="1200"/>
              <a:buNone/>
              <a:defRPr sz="1200"/>
            </a:lvl4pPr>
            <a:lvl5pPr lvl="4" algn="ctr" rtl="0">
              <a:lnSpc>
                <a:spcPct val="90000"/>
              </a:lnSpc>
              <a:spcBef>
                <a:spcPts val="375"/>
              </a:spcBef>
              <a:spcAft>
                <a:spcPts val="0"/>
              </a:spcAft>
              <a:buClr>
                <a:schemeClr val="dk1"/>
              </a:buClr>
              <a:buSzPts val="1200"/>
              <a:buNone/>
              <a:defRPr sz="1200"/>
            </a:lvl5pPr>
            <a:lvl6pPr lvl="5" algn="ctr" rtl="0">
              <a:lnSpc>
                <a:spcPct val="90000"/>
              </a:lnSpc>
              <a:spcBef>
                <a:spcPts val="375"/>
              </a:spcBef>
              <a:spcAft>
                <a:spcPts val="0"/>
              </a:spcAft>
              <a:buClr>
                <a:schemeClr val="dk1"/>
              </a:buClr>
              <a:buSzPts val="1200"/>
              <a:buNone/>
              <a:defRPr sz="1200"/>
            </a:lvl6pPr>
            <a:lvl7pPr lvl="6" algn="ctr" rtl="0">
              <a:lnSpc>
                <a:spcPct val="90000"/>
              </a:lnSpc>
              <a:spcBef>
                <a:spcPts val="375"/>
              </a:spcBef>
              <a:spcAft>
                <a:spcPts val="0"/>
              </a:spcAft>
              <a:buClr>
                <a:schemeClr val="dk1"/>
              </a:buClr>
              <a:buSzPts val="1200"/>
              <a:buNone/>
              <a:defRPr sz="1200"/>
            </a:lvl7pPr>
            <a:lvl8pPr lvl="7" algn="ctr" rtl="0">
              <a:lnSpc>
                <a:spcPct val="90000"/>
              </a:lnSpc>
              <a:spcBef>
                <a:spcPts val="375"/>
              </a:spcBef>
              <a:spcAft>
                <a:spcPts val="0"/>
              </a:spcAft>
              <a:buClr>
                <a:schemeClr val="dk1"/>
              </a:buClr>
              <a:buSzPts val="1200"/>
              <a:buNone/>
              <a:defRPr sz="1200"/>
            </a:lvl8pPr>
            <a:lvl9pPr lvl="8" algn="ctr" rtl="0">
              <a:lnSpc>
                <a:spcPct val="90000"/>
              </a:lnSpc>
              <a:spcBef>
                <a:spcPts val="375"/>
              </a:spcBef>
              <a:spcAft>
                <a:spcPts val="0"/>
              </a:spcAft>
              <a:buClr>
                <a:schemeClr val="dk1"/>
              </a:buClr>
              <a:buSzPts val="1200"/>
              <a:buNone/>
              <a:defRPr sz="1200"/>
            </a:lvl9pPr>
          </a:lstStyle>
          <a:p>
            <a:endParaRPr/>
          </a:p>
        </p:txBody>
      </p:sp>
      <p:sp>
        <p:nvSpPr>
          <p:cNvPr id="125" name="Google Shape;125;p27"/>
          <p:cNvSpPr txBox="1">
            <a:spLocks noGrp="1"/>
          </p:cNvSpPr>
          <p:nvPr>
            <p:ph type="body" idx="2"/>
          </p:nvPr>
        </p:nvSpPr>
        <p:spPr>
          <a:xfrm>
            <a:off x="1143000" y="2811071"/>
            <a:ext cx="6858000" cy="1234500"/>
          </a:xfrm>
          <a:prstGeom prst="rect">
            <a:avLst/>
          </a:prstGeom>
          <a:noFill/>
          <a:ln>
            <a:noFill/>
          </a:ln>
        </p:spPr>
        <p:txBody>
          <a:bodyPr spcFirstLastPara="1" wrap="square" lIns="91425" tIns="45700" rIns="91425" bIns="45700" anchor="t" anchorCtr="0">
            <a:noAutofit/>
          </a:bodyPr>
          <a:lstStyle>
            <a:lvl1pPr marL="457200" lvl="0" indent="-228600" algn="ctr" rtl="0">
              <a:lnSpc>
                <a:spcPct val="90000"/>
              </a:lnSpc>
              <a:spcBef>
                <a:spcPts val="750"/>
              </a:spcBef>
              <a:spcAft>
                <a:spcPts val="0"/>
              </a:spcAft>
              <a:buClr>
                <a:srgbClr val="A5A5A5"/>
              </a:buClr>
              <a:buSzPts val="2400"/>
              <a:buNone/>
              <a:defRPr sz="2400" b="1">
                <a:solidFill>
                  <a:srgbClr val="A5A5A5"/>
                </a:solidFill>
              </a:defRPr>
            </a:lvl1pPr>
            <a:lvl2pPr marL="914400" lvl="1" indent="-228600" algn="ctr" rtl="0">
              <a:lnSpc>
                <a:spcPct val="90000"/>
              </a:lnSpc>
              <a:spcBef>
                <a:spcPts val="375"/>
              </a:spcBef>
              <a:spcAft>
                <a:spcPts val="0"/>
              </a:spcAft>
              <a:buClr>
                <a:srgbClr val="898989"/>
              </a:buClr>
              <a:buSzPts val="2400"/>
              <a:buNone/>
              <a:defRPr sz="2400" b="1">
                <a:solidFill>
                  <a:srgbClr val="898989"/>
                </a:solidFill>
              </a:defRPr>
            </a:lvl2pPr>
            <a:lvl3pPr marL="1371600" lvl="2" indent="-228600" algn="ctr" rtl="0">
              <a:lnSpc>
                <a:spcPct val="90000"/>
              </a:lnSpc>
              <a:spcBef>
                <a:spcPts val="375"/>
              </a:spcBef>
              <a:spcAft>
                <a:spcPts val="0"/>
              </a:spcAft>
              <a:buClr>
                <a:srgbClr val="898989"/>
              </a:buClr>
              <a:buSzPts val="2400"/>
              <a:buNone/>
              <a:defRPr sz="2400" b="1">
                <a:solidFill>
                  <a:srgbClr val="898989"/>
                </a:solidFill>
              </a:defRPr>
            </a:lvl3pPr>
            <a:lvl4pPr marL="1828800" lvl="3" indent="-228600" algn="ctr" rtl="0">
              <a:lnSpc>
                <a:spcPct val="90000"/>
              </a:lnSpc>
              <a:spcBef>
                <a:spcPts val="375"/>
              </a:spcBef>
              <a:spcAft>
                <a:spcPts val="0"/>
              </a:spcAft>
              <a:buClr>
                <a:srgbClr val="898989"/>
              </a:buClr>
              <a:buSzPts val="2400"/>
              <a:buNone/>
              <a:defRPr sz="2400" b="1">
                <a:solidFill>
                  <a:srgbClr val="898989"/>
                </a:solidFill>
              </a:defRPr>
            </a:lvl4pPr>
            <a:lvl5pPr marL="2286000" lvl="4" indent="-228600" algn="ctr" rtl="0">
              <a:lnSpc>
                <a:spcPct val="90000"/>
              </a:lnSpc>
              <a:spcBef>
                <a:spcPts val="375"/>
              </a:spcBef>
              <a:spcAft>
                <a:spcPts val="0"/>
              </a:spcAft>
              <a:buClr>
                <a:srgbClr val="898989"/>
              </a:buClr>
              <a:buSzPts val="2400"/>
              <a:buNone/>
              <a:defRPr sz="2400" b="1">
                <a:solidFill>
                  <a:srgbClr val="898989"/>
                </a:solidFill>
              </a:defRPr>
            </a:lvl5pPr>
            <a:lvl6pPr marL="2743200" lvl="5" indent="-342900" algn="l" rtl="0">
              <a:lnSpc>
                <a:spcPct val="90000"/>
              </a:lnSpc>
              <a:spcBef>
                <a:spcPts val="375"/>
              </a:spcBef>
              <a:spcAft>
                <a:spcPts val="0"/>
              </a:spcAft>
              <a:buClr>
                <a:schemeClr val="dk1"/>
              </a:buClr>
              <a:buSzPts val="1800"/>
              <a:buChar char="■"/>
              <a:defRPr/>
            </a:lvl6pPr>
            <a:lvl7pPr marL="3200400" lvl="6" indent="-342900" algn="l" rtl="0">
              <a:lnSpc>
                <a:spcPct val="90000"/>
              </a:lnSpc>
              <a:spcBef>
                <a:spcPts val="375"/>
              </a:spcBef>
              <a:spcAft>
                <a:spcPts val="0"/>
              </a:spcAft>
              <a:buClr>
                <a:schemeClr val="dk1"/>
              </a:buClr>
              <a:buSzPts val="1800"/>
              <a:buChar char="●"/>
              <a:defRPr/>
            </a:lvl7pPr>
            <a:lvl8pPr marL="3657600" lvl="7" indent="-342900" algn="l" rtl="0">
              <a:lnSpc>
                <a:spcPct val="90000"/>
              </a:lnSpc>
              <a:spcBef>
                <a:spcPts val="375"/>
              </a:spcBef>
              <a:spcAft>
                <a:spcPts val="0"/>
              </a:spcAft>
              <a:buClr>
                <a:schemeClr val="dk1"/>
              </a:buClr>
              <a:buSzPts val="1800"/>
              <a:buChar char="○"/>
              <a:defRPr/>
            </a:lvl8pPr>
            <a:lvl9pPr marL="4114800" lvl="8" indent="-342900" algn="l" rtl="0">
              <a:lnSpc>
                <a:spcPct val="90000"/>
              </a:lnSpc>
              <a:spcBef>
                <a:spcPts val="375"/>
              </a:spcBef>
              <a:spcAft>
                <a:spcPts val="0"/>
              </a:spcAft>
              <a:buClr>
                <a:schemeClr val="dk1"/>
              </a:buClr>
              <a:buSzPts val="1800"/>
              <a:buChar char="■"/>
              <a:defRPr/>
            </a:lvl9pPr>
          </a:lstStyle>
          <a:p>
            <a:endParaRPr/>
          </a:p>
        </p:txBody>
      </p:sp>
      <p:pic>
        <p:nvPicPr>
          <p:cNvPr id="126" name="Google Shape;126;p27"/>
          <p:cNvPicPr preferRelativeResize="0"/>
          <p:nvPr/>
        </p:nvPicPr>
        <p:blipFill rotWithShape="1">
          <a:blip r:embed="rId2">
            <a:alphaModFix/>
          </a:blip>
          <a:srcRect/>
          <a:stretch/>
        </p:blipFill>
        <p:spPr>
          <a:xfrm>
            <a:off x="3367338" y="519598"/>
            <a:ext cx="1806990" cy="496320"/>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ontent with Subtitle">
  <p:cSld name="Title and Content with Subtitle">
    <p:spTree>
      <p:nvGrpSpPr>
        <p:cNvPr id="1" name="Shape 127"/>
        <p:cNvGrpSpPr/>
        <p:nvPr/>
      </p:nvGrpSpPr>
      <p:grpSpPr>
        <a:xfrm>
          <a:off x="0" y="0"/>
          <a:ext cx="0" cy="0"/>
          <a:chOff x="0" y="0"/>
          <a:chExt cx="0" cy="0"/>
        </a:xfrm>
      </p:grpSpPr>
      <p:sp>
        <p:nvSpPr>
          <p:cNvPr id="128" name="Google Shape;128;p28"/>
          <p:cNvSpPr txBox="1">
            <a:spLocks noGrp="1"/>
          </p:cNvSpPr>
          <p:nvPr>
            <p:ph type="sldNum" idx="12"/>
          </p:nvPr>
        </p:nvSpPr>
        <p:spPr>
          <a:xfrm>
            <a:off x="6873352" y="4783386"/>
            <a:ext cx="20574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a:lvl1pPr>
            <a:lvl2pPr marL="0" marR="0" lvl="1" indent="0" algn="r" rtl="0">
              <a:spcBef>
                <a:spcPts val="0"/>
              </a:spcBef>
              <a:buNone/>
              <a:defRPr/>
            </a:lvl2pPr>
            <a:lvl3pPr marL="0" marR="0" lvl="2" indent="0" algn="r" rtl="0">
              <a:spcBef>
                <a:spcPts val="0"/>
              </a:spcBef>
              <a:buNone/>
              <a:defRPr/>
            </a:lvl3pPr>
            <a:lvl4pPr marL="0" marR="0" lvl="3" indent="0" algn="r" rtl="0">
              <a:spcBef>
                <a:spcPts val="0"/>
              </a:spcBef>
              <a:buNone/>
              <a:defRPr/>
            </a:lvl4pPr>
            <a:lvl5pPr marL="0" marR="0" lvl="4" indent="0" algn="r" rtl="0">
              <a:spcBef>
                <a:spcPts val="0"/>
              </a:spcBef>
              <a:buNone/>
              <a:defRPr/>
            </a:lvl5pPr>
            <a:lvl6pPr marL="0" marR="0" lvl="5" indent="0" algn="r" rtl="0">
              <a:spcBef>
                <a:spcPts val="0"/>
              </a:spcBef>
              <a:buNone/>
              <a:defRPr/>
            </a:lvl6pPr>
            <a:lvl7pPr marL="0" marR="0" lvl="6" indent="0" algn="r" rtl="0">
              <a:spcBef>
                <a:spcPts val="0"/>
              </a:spcBef>
              <a:buNone/>
              <a:defRPr/>
            </a:lvl7pPr>
            <a:lvl8pPr marL="0" marR="0" lvl="7" indent="0" algn="r" rtl="0">
              <a:spcBef>
                <a:spcPts val="0"/>
              </a:spcBef>
              <a:buNone/>
              <a:defRPr/>
            </a:lvl8pPr>
            <a:lvl9pPr marL="0" marR="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sz="900">
              <a:solidFill>
                <a:srgbClr val="89898B"/>
              </a:solidFill>
              <a:latin typeface="Arial"/>
              <a:ea typeface="Arial"/>
              <a:cs typeface="Arial"/>
              <a:sym typeface="Arial"/>
            </a:endParaRPr>
          </a:p>
        </p:txBody>
      </p:sp>
      <p:sp>
        <p:nvSpPr>
          <p:cNvPr id="129" name="Google Shape;129;p28"/>
          <p:cNvSpPr txBox="1">
            <a:spLocks noGrp="1"/>
          </p:cNvSpPr>
          <p:nvPr>
            <p:ph type="subTitle" idx="1"/>
          </p:nvPr>
        </p:nvSpPr>
        <p:spPr>
          <a:xfrm>
            <a:off x="628650" y="725631"/>
            <a:ext cx="7886700" cy="522000"/>
          </a:xfrm>
          <a:prstGeom prst="rect">
            <a:avLst/>
          </a:prstGeom>
          <a:noFill/>
          <a:ln>
            <a:noFill/>
          </a:ln>
        </p:spPr>
        <p:txBody>
          <a:bodyPr spcFirstLastPara="1" wrap="square" lIns="91425" tIns="45700" rIns="91425" bIns="45700" anchor="t" anchorCtr="1">
            <a:normAutofit/>
          </a:bodyPr>
          <a:lstStyle>
            <a:lvl1pPr lvl="0" algn="ctr" rtl="0">
              <a:lnSpc>
                <a:spcPct val="90000"/>
              </a:lnSpc>
              <a:spcBef>
                <a:spcPts val="750"/>
              </a:spcBef>
              <a:spcAft>
                <a:spcPts val="0"/>
              </a:spcAft>
              <a:buClr>
                <a:srgbClr val="898989"/>
              </a:buClr>
              <a:buSzPts val="1575"/>
              <a:buNone/>
              <a:defRPr sz="1575" b="1">
                <a:solidFill>
                  <a:srgbClr val="898989"/>
                </a:solidFill>
              </a:defRPr>
            </a:lvl1pPr>
            <a:lvl2pPr lvl="1" algn="l" rtl="0">
              <a:lnSpc>
                <a:spcPct val="90000"/>
              </a:lnSpc>
              <a:spcBef>
                <a:spcPts val="375"/>
              </a:spcBef>
              <a:spcAft>
                <a:spcPts val="0"/>
              </a:spcAft>
              <a:buClr>
                <a:schemeClr val="dk1"/>
              </a:buClr>
              <a:buSzPts val="1800"/>
              <a:buChar char="○"/>
              <a:defRPr/>
            </a:lvl2pPr>
            <a:lvl3pPr lvl="2" algn="l" rtl="0">
              <a:lnSpc>
                <a:spcPct val="90000"/>
              </a:lnSpc>
              <a:spcBef>
                <a:spcPts val="375"/>
              </a:spcBef>
              <a:spcAft>
                <a:spcPts val="0"/>
              </a:spcAft>
              <a:buClr>
                <a:schemeClr val="dk1"/>
              </a:buClr>
              <a:buSzPts val="1800"/>
              <a:buChar char="■"/>
              <a:defRPr/>
            </a:lvl3pPr>
            <a:lvl4pPr lvl="3" algn="l" rtl="0">
              <a:lnSpc>
                <a:spcPct val="90000"/>
              </a:lnSpc>
              <a:spcBef>
                <a:spcPts val="375"/>
              </a:spcBef>
              <a:spcAft>
                <a:spcPts val="0"/>
              </a:spcAft>
              <a:buClr>
                <a:schemeClr val="dk1"/>
              </a:buClr>
              <a:buSzPts val="1800"/>
              <a:buChar char="●"/>
              <a:defRPr/>
            </a:lvl4pPr>
            <a:lvl5pPr lvl="4" algn="l" rtl="0">
              <a:lnSpc>
                <a:spcPct val="90000"/>
              </a:lnSpc>
              <a:spcBef>
                <a:spcPts val="375"/>
              </a:spcBef>
              <a:spcAft>
                <a:spcPts val="0"/>
              </a:spcAft>
              <a:buClr>
                <a:schemeClr val="dk1"/>
              </a:buClr>
              <a:buSzPts val="1800"/>
              <a:buChar char="○"/>
              <a:defRPr/>
            </a:lvl5pPr>
            <a:lvl6pPr lvl="5" algn="l" rtl="0">
              <a:lnSpc>
                <a:spcPct val="90000"/>
              </a:lnSpc>
              <a:spcBef>
                <a:spcPts val="375"/>
              </a:spcBef>
              <a:spcAft>
                <a:spcPts val="0"/>
              </a:spcAft>
              <a:buClr>
                <a:schemeClr val="dk1"/>
              </a:buClr>
              <a:buSzPts val="1800"/>
              <a:buChar char="■"/>
              <a:defRPr/>
            </a:lvl6pPr>
            <a:lvl7pPr lvl="6" algn="l" rtl="0">
              <a:lnSpc>
                <a:spcPct val="90000"/>
              </a:lnSpc>
              <a:spcBef>
                <a:spcPts val="375"/>
              </a:spcBef>
              <a:spcAft>
                <a:spcPts val="0"/>
              </a:spcAft>
              <a:buClr>
                <a:schemeClr val="dk1"/>
              </a:buClr>
              <a:buSzPts val="1800"/>
              <a:buChar char="●"/>
              <a:defRPr/>
            </a:lvl7pPr>
            <a:lvl8pPr lvl="7" algn="l" rtl="0">
              <a:lnSpc>
                <a:spcPct val="90000"/>
              </a:lnSpc>
              <a:spcBef>
                <a:spcPts val="375"/>
              </a:spcBef>
              <a:spcAft>
                <a:spcPts val="0"/>
              </a:spcAft>
              <a:buClr>
                <a:schemeClr val="dk1"/>
              </a:buClr>
              <a:buSzPts val="1800"/>
              <a:buChar char="○"/>
              <a:defRPr/>
            </a:lvl8pPr>
            <a:lvl9pPr lvl="8" algn="l" rtl="0">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hapter Slide - Screen Only">
  <p:cSld name="TITLE_1">
    <p:bg>
      <p:bgPr>
        <a:solidFill>
          <a:srgbClr val="003E7F"/>
        </a:solidFill>
        <a:effectLst/>
      </p:bgPr>
    </p:bg>
    <p:spTree>
      <p:nvGrpSpPr>
        <p:cNvPr id="1" name="Shape 130"/>
        <p:cNvGrpSpPr/>
        <p:nvPr/>
      </p:nvGrpSpPr>
      <p:grpSpPr>
        <a:xfrm>
          <a:off x="0" y="0"/>
          <a:ext cx="0" cy="0"/>
          <a:chOff x="0" y="0"/>
          <a:chExt cx="0" cy="0"/>
        </a:xfrm>
      </p:grpSpPr>
      <p:sp>
        <p:nvSpPr>
          <p:cNvPr id="131" name="Google Shape;131;p29"/>
          <p:cNvSpPr/>
          <p:nvPr/>
        </p:nvSpPr>
        <p:spPr>
          <a:xfrm>
            <a:off x="0" y="0"/>
            <a:ext cx="9144000" cy="5143500"/>
          </a:xfrm>
          <a:prstGeom prst="rect">
            <a:avLst/>
          </a:prstGeom>
          <a:solidFill>
            <a:srgbClr val="007EB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132" name="Google Shape;132;p29"/>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rtl="0">
              <a:lnSpc>
                <a:spcPct val="100000"/>
              </a:lnSpc>
              <a:spcBef>
                <a:spcPts val="0"/>
              </a:spcBef>
              <a:spcAft>
                <a:spcPts val="0"/>
              </a:spcAft>
              <a:buClr>
                <a:schemeClr val="lt1"/>
              </a:buClr>
              <a:buSzPts val="4500"/>
              <a:buFont typeface="Arial"/>
              <a:buChar char="●"/>
              <a:defRPr sz="4500">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3" name="Google Shape;133;p29"/>
          <p:cNvSpPr txBox="1">
            <a:spLocks noGrp="1"/>
          </p:cNvSpPr>
          <p:nvPr>
            <p:ph type="subTitle" idx="1"/>
          </p:nvPr>
        </p:nvSpPr>
        <p:spPr>
          <a:xfrm>
            <a:off x="1143000" y="2701529"/>
            <a:ext cx="6858000" cy="1241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750"/>
              </a:spcBef>
              <a:spcAft>
                <a:spcPts val="0"/>
              </a:spcAft>
              <a:buClr>
                <a:srgbClr val="D8D8D8"/>
              </a:buClr>
              <a:buSzPts val="1800"/>
              <a:buNone/>
              <a:defRPr sz="1800" b="1">
                <a:solidFill>
                  <a:srgbClr val="D8D8D8"/>
                </a:solidFill>
              </a:defRPr>
            </a:lvl1pPr>
            <a:lvl2pPr lvl="1" algn="ctr" rtl="0">
              <a:lnSpc>
                <a:spcPct val="90000"/>
              </a:lnSpc>
              <a:spcBef>
                <a:spcPts val="375"/>
              </a:spcBef>
              <a:spcAft>
                <a:spcPts val="0"/>
              </a:spcAft>
              <a:buClr>
                <a:schemeClr val="dk1"/>
              </a:buClr>
              <a:buSzPts val="1500"/>
              <a:buNone/>
              <a:defRPr sz="1500"/>
            </a:lvl2pPr>
            <a:lvl3pPr lvl="2" algn="ctr" rtl="0">
              <a:lnSpc>
                <a:spcPct val="90000"/>
              </a:lnSpc>
              <a:spcBef>
                <a:spcPts val="375"/>
              </a:spcBef>
              <a:spcAft>
                <a:spcPts val="0"/>
              </a:spcAft>
              <a:buClr>
                <a:schemeClr val="dk1"/>
              </a:buClr>
              <a:buSzPts val="1350"/>
              <a:buNone/>
              <a:defRPr sz="1350"/>
            </a:lvl3pPr>
            <a:lvl4pPr lvl="3" algn="ctr" rtl="0">
              <a:lnSpc>
                <a:spcPct val="90000"/>
              </a:lnSpc>
              <a:spcBef>
                <a:spcPts val="375"/>
              </a:spcBef>
              <a:spcAft>
                <a:spcPts val="0"/>
              </a:spcAft>
              <a:buClr>
                <a:schemeClr val="dk1"/>
              </a:buClr>
              <a:buSzPts val="1200"/>
              <a:buNone/>
              <a:defRPr sz="1200"/>
            </a:lvl4pPr>
            <a:lvl5pPr lvl="4" algn="ctr" rtl="0">
              <a:lnSpc>
                <a:spcPct val="90000"/>
              </a:lnSpc>
              <a:spcBef>
                <a:spcPts val="375"/>
              </a:spcBef>
              <a:spcAft>
                <a:spcPts val="0"/>
              </a:spcAft>
              <a:buClr>
                <a:schemeClr val="dk1"/>
              </a:buClr>
              <a:buSzPts val="1200"/>
              <a:buNone/>
              <a:defRPr sz="1200"/>
            </a:lvl5pPr>
            <a:lvl6pPr lvl="5" algn="ctr" rtl="0">
              <a:lnSpc>
                <a:spcPct val="90000"/>
              </a:lnSpc>
              <a:spcBef>
                <a:spcPts val="375"/>
              </a:spcBef>
              <a:spcAft>
                <a:spcPts val="0"/>
              </a:spcAft>
              <a:buClr>
                <a:schemeClr val="dk1"/>
              </a:buClr>
              <a:buSzPts val="1200"/>
              <a:buNone/>
              <a:defRPr sz="1200"/>
            </a:lvl6pPr>
            <a:lvl7pPr lvl="6" algn="ctr" rtl="0">
              <a:lnSpc>
                <a:spcPct val="90000"/>
              </a:lnSpc>
              <a:spcBef>
                <a:spcPts val="375"/>
              </a:spcBef>
              <a:spcAft>
                <a:spcPts val="0"/>
              </a:spcAft>
              <a:buClr>
                <a:schemeClr val="dk1"/>
              </a:buClr>
              <a:buSzPts val="1200"/>
              <a:buNone/>
              <a:defRPr sz="1200"/>
            </a:lvl7pPr>
            <a:lvl8pPr lvl="7" algn="ctr" rtl="0">
              <a:lnSpc>
                <a:spcPct val="90000"/>
              </a:lnSpc>
              <a:spcBef>
                <a:spcPts val="375"/>
              </a:spcBef>
              <a:spcAft>
                <a:spcPts val="0"/>
              </a:spcAft>
              <a:buClr>
                <a:schemeClr val="dk1"/>
              </a:buClr>
              <a:buSzPts val="1200"/>
              <a:buNone/>
              <a:defRPr sz="1200"/>
            </a:lvl8pPr>
            <a:lvl9pPr lvl="8" algn="ctr" rtl="0">
              <a:lnSpc>
                <a:spcPct val="90000"/>
              </a:lnSpc>
              <a:spcBef>
                <a:spcPts val="375"/>
              </a:spcBef>
              <a:spcAft>
                <a:spcPts val="0"/>
              </a:spcAft>
              <a:buClr>
                <a:schemeClr val="dk1"/>
              </a:buClr>
              <a:buSzPts val="1200"/>
              <a:buNone/>
              <a:defRPr sz="1200"/>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1_Title Only">
  <p:cSld name="TITLE_ONLY_1">
    <p:spTree>
      <p:nvGrpSpPr>
        <p:cNvPr id="1" name="Shape 134"/>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hapter Slide - Screen Only 1">
  <p:cSld name="Chapter Slide - Screen Only">
    <p:bg>
      <p:bgPr>
        <a:solidFill>
          <a:srgbClr val="003E7F"/>
        </a:solidFill>
        <a:effectLst/>
      </p:bgPr>
    </p:bg>
    <p:spTree>
      <p:nvGrpSpPr>
        <p:cNvPr id="1" name="Shape 135"/>
        <p:cNvGrpSpPr/>
        <p:nvPr/>
      </p:nvGrpSpPr>
      <p:grpSpPr>
        <a:xfrm>
          <a:off x="0" y="0"/>
          <a:ext cx="0" cy="0"/>
          <a:chOff x="0" y="0"/>
          <a:chExt cx="0" cy="0"/>
        </a:xfrm>
      </p:grpSpPr>
      <p:sp>
        <p:nvSpPr>
          <p:cNvPr id="136" name="Google Shape;136;p31"/>
          <p:cNvSpPr/>
          <p:nvPr/>
        </p:nvSpPr>
        <p:spPr>
          <a:xfrm>
            <a:off x="0" y="0"/>
            <a:ext cx="9144000" cy="5143500"/>
          </a:xfrm>
          <a:prstGeom prst="rect">
            <a:avLst/>
          </a:prstGeom>
          <a:solidFill>
            <a:srgbClr val="007DB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137" name="Google Shape;137;p31"/>
          <p:cNvSpPr txBox="1">
            <a:spLocks noGrp="1"/>
          </p:cNvSpPr>
          <p:nvPr>
            <p:ph type="ctrTitle"/>
          </p:nvPr>
        </p:nvSpPr>
        <p:spPr>
          <a:xfrm>
            <a:off x="1143000" y="1676400"/>
            <a:ext cx="6858000" cy="1790700"/>
          </a:xfrm>
          <a:prstGeom prst="rect">
            <a:avLst/>
          </a:prstGeom>
          <a:noFill/>
          <a:ln>
            <a:noFill/>
          </a:ln>
        </p:spPr>
        <p:txBody>
          <a:bodyPr spcFirstLastPara="1" wrap="square" lIns="91425" tIns="45700" rIns="91425" bIns="45700" anchor="ctr" anchorCtr="0">
            <a:normAutofit/>
          </a:bodyPr>
          <a:lstStyle>
            <a:lvl1pPr lvl="0" algn="ctr" rtl="0">
              <a:lnSpc>
                <a:spcPct val="100000"/>
              </a:lnSpc>
              <a:spcBef>
                <a:spcPts val="0"/>
              </a:spcBef>
              <a:spcAft>
                <a:spcPts val="0"/>
              </a:spcAft>
              <a:buClr>
                <a:schemeClr val="lt1"/>
              </a:buClr>
              <a:buSzPts val="4500"/>
              <a:buFont typeface="Arial"/>
              <a:buChar char="●"/>
              <a:defRPr sz="4500">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4"/>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Use for Awards Slides">
  <p:cSld name="Use for Awards Slides">
    <p:spTree>
      <p:nvGrpSpPr>
        <p:cNvPr id="1" name="Shape 138"/>
        <p:cNvGrpSpPr/>
        <p:nvPr/>
      </p:nvGrpSpPr>
      <p:grpSpPr>
        <a:xfrm>
          <a:off x="0" y="0"/>
          <a:ext cx="0" cy="0"/>
          <a:chOff x="0" y="0"/>
          <a:chExt cx="0" cy="0"/>
        </a:xfrm>
      </p:grpSpPr>
      <p:sp>
        <p:nvSpPr>
          <p:cNvPr id="139" name="Google Shape;139;p32"/>
          <p:cNvSpPr/>
          <p:nvPr/>
        </p:nvSpPr>
        <p:spPr>
          <a:xfrm>
            <a:off x="0" y="1518503"/>
            <a:ext cx="9144000" cy="27810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1">
              <a:solidFill>
                <a:schemeClr val="lt1"/>
              </a:solidFill>
              <a:latin typeface="Calibri"/>
              <a:ea typeface="Calibri"/>
              <a:cs typeface="Calibri"/>
              <a:sym typeface="Calibri"/>
            </a:endParaRPr>
          </a:p>
        </p:txBody>
      </p:sp>
      <p:sp>
        <p:nvSpPr>
          <p:cNvPr id="140" name="Google Shape;140;p32"/>
          <p:cNvSpPr/>
          <p:nvPr/>
        </p:nvSpPr>
        <p:spPr>
          <a:xfrm>
            <a:off x="0" y="891476"/>
            <a:ext cx="9144000" cy="1117200"/>
          </a:xfrm>
          <a:prstGeom prst="rect">
            <a:avLst/>
          </a:prstGeom>
          <a:solidFill>
            <a:srgbClr val="002E6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1">
              <a:solidFill>
                <a:schemeClr val="lt1"/>
              </a:solidFill>
              <a:latin typeface="Calibri"/>
              <a:ea typeface="Calibri"/>
              <a:cs typeface="Calibri"/>
              <a:sym typeface="Calibri"/>
            </a:endParaRPr>
          </a:p>
        </p:txBody>
      </p:sp>
      <p:pic>
        <p:nvPicPr>
          <p:cNvPr id="141" name="Google Shape;141;p32" descr="Award ribbon with star"/>
          <p:cNvPicPr preferRelativeResize="0"/>
          <p:nvPr/>
        </p:nvPicPr>
        <p:blipFill rotWithShape="1">
          <a:blip r:embed="rId2">
            <a:alphaModFix/>
          </a:blip>
          <a:srcRect l="28056" t="19222" r="28798" b="17377"/>
          <a:stretch/>
        </p:blipFill>
        <p:spPr>
          <a:xfrm>
            <a:off x="544330" y="1687924"/>
            <a:ext cx="791760" cy="1202846"/>
          </a:xfrm>
          <a:prstGeom prst="rect">
            <a:avLst/>
          </a:prstGeom>
          <a:noFill/>
          <a:ln>
            <a:noFill/>
          </a:ln>
          <a:effectLst>
            <a:outerShdw blurRad="50800" dist="38100" dir="2700000" algn="tl" rotWithShape="0">
              <a:srgbClr val="000000">
                <a:alpha val="40000"/>
              </a:srgbClr>
            </a:outerShdw>
          </a:effectLst>
        </p:spPr>
      </p:pic>
      <p:sp>
        <p:nvSpPr>
          <p:cNvPr id="142" name="Google Shape;142;p32"/>
          <p:cNvSpPr/>
          <p:nvPr/>
        </p:nvSpPr>
        <p:spPr>
          <a:xfrm>
            <a:off x="1" y="-99787"/>
            <a:ext cx="9144000" cy="4977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143" name="Google Shape;143;p32"/>
          <p:cNvSpPr txBox="1">
            <a:spLocks noGrp="1"/>
          </p:cNvSpPr>
          <p:nvPr>
            <p:ph type="title"/>
          </p:nvPr>
        </p:nvSpPr>
        <p:spPr>
          <a:xfrm>
            <a:off x="1407319" y="1238745"/>
            <a:ext cx="7107900" cy="449100"/>
          </a:xfrm>
          <a:prstGeom prst="rect">
            <a:avLst/>
          </a:prstGeom>
          <a:noFill/>
          <a:ln>
            <a:noFill/>
          </a:ln>
        </p:spPr>
        <p:txBody>
          <a:bodyPr spcFirstLastPara="1" wrap="square" lIns="91425" tIns="45700" rIns="91425" bIns="45700" anchor="t" anchorCtr="0">
            <a:normAutofit/>
          </a:bodyPr>
          <a:lstStyle>
            <a:lvl1pPr lvl="0" algn="l" rtl="0">
              <a:lnSpc>
                <a:spcPct val="90000"/>
              </a:lnSpc>
              <a:spcBef>
                <a:spcPts val="0"/>
              </a:spcBef>
              <a:spcAft>
                <a:spcPts val="0"/>
              </a:spcAft>
              <a:buClr>
                <a:schemeClr val="lt1"/>
              </a:buClr>
              <a:buSzPts val="2700"/>
              <a:buFont typeface="Arial"/>
              <a:buChar char="●"/>
              <a:defRPr>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4" name="Google Shape;144;p32"/>
          <p:cNvSpPr txBox="1">
            <a:spLocks noGrp="1"/>
          </p:cNvSpPr>
          <p:nvPr>
            <p:ph type="body" idx="1"/>
          </p:nvPr>
        </p:nvSpPr>
        <p:spPr>
          <a:xfrm>
            <a:off x="1407318" y="2177923"/>
            <a:ext cx="7107900" cy="23463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750"/>
              </a:spcBef>
              <a:spcAft>
                <a:spcPts val="0"/>
              </a:spcAft>
              <a:buClr>
                <a:schemeClr val="dk1"/>
              </a:buClr>
              <a:buSzPts val="1800"/>
              <a:buChar char="●"/>
              <a:defRPr/>
            </a:lvl1pPr>
            <a:lvl2pPr marL="914400" lvl="1" indent="-314325" algn="l" rtl="0">
              <a:lnSpc>
                <a:spcPct val="90000"/>
              </a:lnSpc>
              <a:spcBef>
                <a:spcPts val="375"/>
              </a:spcBef>
              <a:spcAft>
                <a:spcPts val="0"/>
              </a:spcAft>
              <a:buClr>
                <a:schemeClr val="dk1"/>
              </a:buClr>
              <a:buSzPts val="1350"/>
              <a:buChar char="○"/>
              <a:defRPr sz="1350"/>
            </a:lvl2pPr>
            <a:lvl3pPr marL="1371600" lvl="2" indent="-304800" algn="l" rtl="0">
              <a:lnSpc>
                <a:spcPct val="90000"/>
              </a:lnSpc>
              <a:spcBef>
                <a:spcPts val="375"/>
              </a:spcBef>
              <a:spcAft>
                <a:spcPts val="0"/>
              </a:spcAft>
              <a:buClr>
                <a:schemeClr val="dk1"/>
              </a:buClr>
              <a:buSzPts val="1200"/>
              <a:buChar char="■"/>
              <a:defRPr sz="1200"/>
            </a:lvl3pPr>
            <a:lvl4pPr marL="1828800" lvl="3" indent="-295275" algn="l" rtl="0">
              <a:lnSpc>
                <a:spcPct val="90000"/>
              </a:lnSpc>
              <a:spcBef>
                <a:spcPts val="375"/>
              </a:spcBef>
              <a:spcAft>
                <a:spcPts val="0"/>
              </a:spcAft>
              <a:buClr>
                <a:schemeClr val="dk1"/>
              </a:buClr>
              <a:buSzPts val="1050"/>
              <a:buChar char="●"/>
              <a:defRPr sz="1050"/>
            </a:lvl4pPr>
            <a:lvl5pPr marL="2286000" lvl="4" indent="-285750" algn="l" rtl="0">
              <a:lnSpc>
                <a:spcPct val="90000"/>
              </a:lnSpc>
              <a:spcBef>
                <a:spcPts val="375"/>
              </a:spcBef>
              <a:spcAft>
                <a:spcPts val="0"/>
              </a:spcAft>
              <a:buClr>
                <a:schemeClr val="dk1"/>
              </a:buClr>
              <a:buSzPts val="900"/>
              <a:buChar char="○"/>
              <a:defRPr sz="900"/>
            </a:lvl5pPr>
            <a:lvl6pPr marL="2743200" lvl="5" indent="-342900" algn="l" rtl="0">
              <a:lnSpc>
                <a:spcPct val="90000"/>
              </a:lnSpc>
              <a:spcBef>
                <a:spcPts val="375"/>
              </a:spcBef>
              <a:spcAft>
                <a:spcPts val="0"/>
              </a:spcAft>
              <a:buClr>
                <a:schemeClr val="dk1"/>
              </a:buClr>
              <a:buSzPts val="1800"/>
              <a:buChar char="■"/>
              <a:defRPr/>
            </a:lvl6pPr>
            <a:lvl7pPr marL="3200400" lvl="6" indent="-342900" algn="l" rtl="0">
              <a:lnSpc>
                <a:spcPct val="90000"/>
              </a:lnSpc>
              <a:spcBef>
                <a:spcPts val="375"/>
              </a:spcBef>
              <a:spcAft>
                <a:spcPts val="0"/>
              </a:spcAft>
              <a:buClr>
                <a:schemeClr val="dk1"/>
              </a:buClr>
              <a:buSzPts val="1800"/>
              <a:buChar char="●"/>
              <a:defRPr/>
            </a:lvl7pPr>
            <a:lvl8pPr marL="3657600" lvl="7" indent="-342900" algn="l" rtl="0">
              <a:lnSpc>
                <a:spcPct val="90000"/>
              </a:lnSpc>
              <a:spcBef>
                <a:spcPts val="375"/>
              </a:spcBef>
              <a:spcAft>
                <a:spcPts val="0"/>
              </a:spcAft>
              <a:buClr>
                <a:schemeClr val="dk1"/>
              </a:buClr>
              <a:buSzPts val="1800"/>
              <a:buChar char="○"/>
              <a:defRPr/>
            </a:lvl8pPr>
            <a:lvl9pPr marL="4114800" lvl="8" indent="-342900" algn="l" rtl="0">
              <a:lnSpc>
                <a:spcPct val="90000"/>
              </a:lnSpc>
              <a:spcBef>
                <a:spcPts val="375"/>
              </a:spcBef>
              <a:spcAft>
                <a:spcPts val="0"/>
              </a:spcAft>
              <a:buClr>
                <a:schemeClr val="dk1"/>
              </a:buClr>
              <a:buSzPts val="1800"/>
              <a:buChar char="■"/>
              <a:defRPr/>
            </a:lvl9pPr>
          </a:lstStyle>
          <a:p>
            <a:endParaRPr/>
          </a:p>
        </p:txBody>
      </p:sp>
      <p:sp>
        <p:nvSpPr>
          <p:cNvPr id="145" name="Google Shape;145;p32"/>
          <p:cNvSpPr txBox="1">
            <a:spLocks noGrp="1"/>
          </p:cNvSpPr>
          <p:nvPr>
            <p:ph type="subTitle" idx="2"/>
          </p:nvPr>
        </p:nvSpPr>
        <p:spPr>
          <a:xfrm>
            <a:off x="1336091" y="490179"/>
            <a:ext cx="7179300" cy="176700"/>
          </a:xfrm>
          <a:prstGeom prst="rect">
            <a:avLst/>
          </a:prstGeom>
          <a:noFill/>
          <a:ln>
            <a:noFill/>
          </a:ln>
        </p:spPr>
        <p:txBody>
          <a:bodyPr spcFirstLastPara="1" wrap="square" lIns="91425" tIns="45700" rIns="91425" bIns="45700" anchor="t" anchorCtr="0">
            <a:noAutofit/>
          </a:bodyPr>
          <a:lstStyle>
            <a:lvl1pPr lvl="0" algn="l" rtl="0">
              <a:lnSpc>
                <a:spcPct val="90000"/>
              </a:lnSpc>
              <a:spcBef>
                <a:spcPts val="750"/>
              </a:spcBef>
              <a:spcAft>
                <a:spcPts val="0"/>
              </a:spcAft>
              <a:buClr>
                <a:srgbClr val="CC0000"/>
              </a:buClr>
              <a:buSzPts val="1800"/>
              <a:buNone/>
              <a:defRPr sz="1800" b="1">
                <a:solidFill>
                  <a:srgbClr val="CC0000"/>
                </a:solidFill>
              </a:defRPr>
            </a:lvl1pPr>
            <a:lvl2pPr lvl="1" algn="ctr" rtl="0">
              <a:lnSpc>
                <a:spcPct val="90000"/>
              </a:lnSpc>
              <a:spcBef>
                <a:spcPts val="375"/>
              </a:spcBef>
              <a:spcAft>
                <a:spcPts val="0"/>
              </a:spcAft>
              <a:buClr>
                <a:schemeClr val="dk1"/>
              </a:buClr>
              <a:buSzPts val="1500"/>
              <a:buNone/>
              <a:defRPr sz="1500"/>
            </a:lvl2pPr>
            <a:lvl3pPr lvl="2" algn="ctr" rtl="0">
              <a:lnSpc>
                <a:spcPct val="90000"/>
              </a:lnSpc>
              <a:spcBef>
                <a:spcPts val="375"/>
              </a:spcBef>
              <a:spcAft>
                <a:spcPts val="0"/>
              </a:spcAft>
              <a:buClr>
                <a:schemeClr val="dk1"/>
              </a:buClr>
              <a:buSzPts val="1350"/>
              <a:buNone/>
              <a:defRPr sz="1350"/>
            </a:lvl3pPr>
            <a:lvl4pPr lvl="3" algn="ctr" rtl="0">
              <a:lnSpc>
                <a:spcPct val="90000"/>
              </a:lnSpc>
              <a:spcBef>
                <a:spcPts val="375"/>
              </a:spcBef>
              <a:spcAft>
                <a:spcPts val="0"/>
              </a:spcAft>
              <a:buClr>
                <a:schemeClr val="dk1"/>
              </a:buClr>
              <a:buSzPts val="1200"/>
              <a:buNone/>
              <a:defRPr sz="1200"/>
            </a:lvl4pPr>
            <a:lvl5pPr lvl="4" algn="ctr" rtl="0">
              <a:lnSpc>
                <a:spcPct val="90000"/>
              </a:lnSpc>
              <a:spcBef>
                <a:spcPts val="375"/>
              </a:spcBef>
              <a:spcAft>
                <a:spcPts val="0"/>
              </a:spcAft>
              <a:buClr>
                <a:schemeClr val="dk1"/>
              </a:buClr>
              <a:buSzPts val="1200"/>
              <a:buNone/>
              <a:defRPr sz="1200"/>
            </a:lvl5pPr>
            <a:lvl6pPr lvl="5" algn="ctr" rtl="0">
              <a:lnSpc>
                <a:spcPct val="90000"/>
              </a:lnSpc>
              <a:spcBef>
                <a:spcPts val="375"/>
              </a:spcBef>
              <a:spcAft>
                <a:spcPts val="0"/>
              </a:spcAft>
              <a:buClr>
                <a:schemeClr val="dk1"/>
              </a:buClr>
              <a:buSzPts val="1200"/>
              <a:buNone/>
              <a:defRPr sz="1200"/>
            </a:lvl6pPr>
            <a:lvl7pPr lvl="6" algn="ctr" rtl="0">
              <a:lnSpc>
                <a:spcPct val="90000"/>
              </a:lnSpc>
              <a:spcBef>
                <a:spcPts val="375"/>
              </a:spcBef>
              <a:spcAft>
                <a:spcPts val="0"/>
              </a:spcAft>
              <a:buClr>
                <a:schemeClr val="dk1"/>
              </a:buClr>
              <a:buSzPts val="1200"/>
              <a:buNone/>
              <a:defRPr sz="1200"/>
            </a:lvl7pPr>
            <a:lvl8pPr lvl="7" algn="ctr" rtl="0">
              <a:lnSpc>
                <a:spcPct val="90000"/>
              </a:lnSpc>
              <a:spcBef>
                <a:spcPts val="375"/>
              </a:spcBef>
              <a:spcAft>
                <a:spcPts val="0"/>
              </a:spcAft>
              <a:buClr>
                <a:schemeClr val="dk1"/>
              </a:buClr>
              <a:buSzPts val="1200"/>
              <a:buNone/>
              <a:defRPr sz="1200"/>
            </a:lvl8pPr>
            <a:lvl9pPr lvl="8" algn="ctr" rtl="0">
              <a:lnSpc>
                <a:spcPct val="90000"/>
              </a:lnSpc>
              <a:spcBef>
                <a:spcPts val="375"/>
              </a:spcBef>
              <a:spcAft>
                <a:spcPts val="0"/>
              </a:spcAft>
              <a:buClr>
                <a:schemeClr val="dk1"/>
              </a:buClr>
              <a:buSzPts val="1200"/>
              <a:buNone/>
              <a:defRPr sz="1200"/>
            </a:lvl9pPr>
          </a:lstStyle>
          <a:p>
            <a:endParaRPr/>
          </a:p>
        </p:txBody>
      </p:sp>
      <p:sp>
        <p:nvSpPr>
          <p:cNvPr id="146" name="Google Shape;146;p32"/>
          <p:cNvSpPr txBox="1"/>
          <p:nvPr/>
        </p:nvSpPr>
        <p:spPr>
          <a:xfrm>
            <a:off x="6796510" y="4634037"/>
            <a:ext cx="2057400" cy="273900"/>
          </a:xfrm>
          <a:prstGeom prst="rect">
            <a:avLst/>
          </a:prstGeom>
          <a:noFill/>
          <a:ln>
            <a:noFill/>
          </a:ln>
        </p:spPr>
        <p:txBody>
          <a:bodyPr spcFirstLastPara="1" wrap="square" lIns="68575" tIns="34275" rIns="68575" bIns="34275" anchor="ctr" anchorCtr="0">
            <a:noAutofit/>
          </a:bodyPr>
          <a:lstStyle/>
          <a:p>
            <a:pPr marL="0" marR="0" lvl="0" indent="0" algn="r" rtl="0">
              <a:spcBef>
                <a:spcPts val="0"/>
              </a:spcBef>
              <a:spcAft>
                <a:spcPts val="0"/>
              </a:spcAft>
              <a:buNone/>
            </a:pPr>
            <a:fld id="{00000000-1234-1234-1234-123412341234}" type="slidenum">
              <a:rPr lang="en-US" sz="900">
                <a:solidFill>
                  <a:srgbClr val="969696"/>
                </a:solidFill>
                <a:latin typeface="Arial"/>
                <a:ea typeface="Arial"/>
                <a:cs typeface="Arial"/>
                <a:sym typeface="Arial"/>
              </a:rPr>
              <a:t>‹#›</a:t>
            </a:fld>
            <a:endParaRPr sz="900">
              <a:solidFill>
                <a:srgbClr val="969696"/>
              </a:solidFill>
              <a:latin typeface="Arial"/>
              <a:ea typeface="Arial"/>
              <a:cs typeface="Arial"/>
              <a:sym typeface="Arial"/>
            </a:endParaRPr>
          </a:p>
        </p:txBody>
      </p:sp>
      <p:grpSp>
        <p:nvGrpSpPr>
          <p:cNvPr id="147" name="Google Shape;147;p32" descr="&quot;&quot;"/>
          <p:cNvGrpSpPr/>
          <p:nvPr/>
        </p:nvGrpSpPr>
        <p:grpSpPr>
          <a:xfrm>
            <a:off x="110403" y="89627"/>
            <a:ext cx="8919225" cy="247275"/>
            <a:chOff x="147204" y="119502"/>
            <a:chExt cx="11892300" cy="329700"/>
          </a:xfrm>
        </p:grpSpPr>
        <p:sp>
          <p:nvSpPr>
            <p:cNvPr id="148" name="Google Shape;148;p32"/>
            <p:cNvSpPr/>
            <p:nvPr/>
          </p:nvSpPr>
          <p:spPr>
            <a:xfrm>
              <a:off x="11913204" y="119502"/>
              <a:ext cx="126300" cy="329700"/>
            </a:xfrm>
            <a:prstGeom prst="rect">
              <a:avLst/>
            </a:prstGeom>
            <a:solidFill>
              <a:srgbClr val="002E6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149" name="Google Shape;149;p32"/>
            <p:cNvSpPr/>
            <p:nvPr/>
          </p:nvSpPr>
          <p:spPr>
            <a:xfrm rot="5400000">
              <a:off x="5967054" y="-5700348"/>
              <a:ext cx="126300" cy="11766000"/>
            </a:xfrm>
            <a:prstGeom prst="rect">
              <a:avLst/>
            </a:prstGeom>
            <a:solidFill>
              <a:srgbClr val="002E6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150" name="Google Shape;150;p32"/>
            <p:cNvSpPr/>
            <p:nvPr/>
          </p:nvSpPr>
          <p:spPr>
            <a:xfrm>
              <a:off x="147204" y="119502"/>
              <a:ext cx="126300" cy="329700"/>
            </a:xfrm>
            <a:prstGeom prst="rect">
              <a:avLst/>
            </a:prstGeom>
            <a:solidFill>
              <a:srgbClr val="002E6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Content - with Subtitle">
  <p:cSld name="Title and Content - with Subtitle">
    <p:spTree>
      <p:nvGrpSpPr>
        <p:cNvPr id="1" name="Shape 151"/>
        <p:cNvGrpSpPr/>
        <p:nvPr/>
      </p:nvGrpSpPr>
      <p:grpSpPr>
        <a:xfrm>
          <a:off x="0" y="0"/>
          <a:ext cx="0" cy="0"/>
          <a:chOff x="0" y="0"/>
          <a:chExt cx="0" cy="0"/>
        </a:xfrm>
      </p:grpSpPr>
      <p:sp>
        <p:nvSpPr>
          <p:cNvPr id="152" name="Google Shape;152;p33"/>
          <p:cNvSpPr txBox="1">
            <a:spLocks noGrp="1"/>
          </p:cNvSpPr>
          <p:nvPr>
            <p:ph type="title"/>
          </p:nvPr>
        </p:nvSpPr>
        <p:spPr>
          <a:xfrm>
            <a:off x="628650" y="276456"/>
            <a:ext cx="7886700" cy="4491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0"/>
              </a:spcBef>
              <a:spcAft>
                <a:spcPts val="0"/>
              </a:spcAft>
              <a:buClr>
                <a:srgbClr val="003F80"/>
              </a:buClr>
              <a:buSzPts val="1800"/>
              <a:buChar char="●"/>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33"/>
          <p:cNvSpPr txBox="1">
            <a:spLocks noGrp="1"/>
          </p:cNvSpPr>
          <p:nvPr>
            <p:ph type="body" idx="1"/>
          </p:nvPr>
        </p:nvSpPr>
        <p:spPr>
          <a:xfrm>
            <a:off x="628650" y="1189311"/>
            <a:ext cx="7886700" cy="33351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750"/>
              </a:spcBef>
              <a:spcAft>
                <a:spcPts val="0"/>
              </a:spcAft>
              <a:buClr>
                <a:schemeClr val="dk1"/>
              </a:buClr>
              <a:buSzPts val="1800"/>
              <a:buChar char="●"/>
              <a:defRPr/>
            </a:lvl1pPr>
            <a:lvl2pPr marL="914400" lvl="1" indent="-342900" algn="l" rtl="0">
              <a:lnSpc>
                <a:spcPct val="90000"/>
              </a:lnSpc>
              <a:spcBef>
                <a:spcPts val="375"/>
              </a:spcBef>
              <a:spcAft>
                <a:spcPts val="0"/>
              </a:spcAft>
              <a:buClr>
                <a:schemeClr val="dk1"/>
              </a:buClr>
              <a:buSzPts val="1800"/>
              <a:buChar char="○"/>
              <a:defRPr/>
            </a:lvl2pPr>
            <a:lvl3pPr marL="1371600" lvl="2" indent="-342900" algn="l" rtl="0">
              <a:lnSpc>
                <a:spcPct val="90000"/>
              </a:lnSpc>
              <a:spcBef>
                <a:spcPts val="375"/>
              </a:spcBef>
              <a:spcAft>
                <a:spcPts val="0"/>
              </a:spcAft>
              <a:buClr>
                <a:schemeClr val="dk1"/>
              </a:buClr>
              <a:buSzPts val="1800"/>
              <a:buChar char="■"/>
              <a:defRPr/>
            </a:lvl3pPr>
            <a:lvl4pPr marL="1828800" lvl="3" indent="-342900" algn="l" rtl="0">
              <a:lnSpc>
                <a:spcPct val="90000"/>
              </a:lnSpc>
              <a:spcBef>
                <a:spcPts val="375"/>
              </a:spcBef>
              <a:spcAft>
                <a:spcPts val="0"/>
              </a:spcAft>
              <a:buClr>
                <a:schemeClr val="dk1"/>
              </a:buClr>
              <a:buSzPts val="1800"/>
              <a:buChar char="●"/>
              <a:defRPr/>
            </a:lvl4pPr>
            <a:lvl5pPr marL="2286000" lvl="4" indent="-342900" algn="l" rtl="0">
              <a:lnSpc>
                <a:spcPct val="90000"/>
              </a:lnSpc>
              <a:spcBef>
                <a:spcPts val="375"/>
              </a:spcBef>
              <a:spcAft>
                <a:spcPts val="0"/>
              </a:spcAft>
              <a:buClr>
                <a:schemeClr val="dk1"/>
              </a:buClr>
              <a:buSzPts val="1800"/>
              <a:buChar char="○"/>
              <a:defRPr/>
            </a:lvl5pPr>
            <a:lvl6pPr marL="2743200" lvl="5" indent="-342900" algn="l" rtl="0">
              <a:lnSpc>
                <a:spcPct val="90000"/>
              </a:lnSpc>
              <a:spcBef>
                <a:spcPts val="375"/>
              </a:spcBef>
              <a:spcAft>
                <a:spcPts val="0"/>
              </a:spcAft>
              <a:buClr>
                <a:schemeClr val="dk1"/>
              </a:buClr>
              <a:buSzPts val="1800"/>
              <a:buChar char="■"/>
              <a:defRPr/>
            </a:lvl6pPr>
            <a:lvl7pPr marL="3200400" lvl="6" indent="-342900" algn="l" rtl="0">
              <a:lnSpc>
                <a:spcPct val="90000"/>
              </a:lnSpc>
              <a:spcBef>
                <a:spcPts val="375"/>
              </a:spcBef>
              <a:spcAft>
                <a:spcPts val="0"/>
              </a:spcAft>
              <a:buClr>
                <a:schemeClr val="dk1"/>
              </a:buClr>
              <a:buSzPts val="1800"/>
              <a:buChar char="●"/>
              <a:defRPr/>
            </a:lvl7pPr>
            <a:lvl8pPr marL="3657600" lvl="7" indent="-342900" algn="l" rtl="0">
              <a:lnSpc>
                <a:spcPct val="90000"/>
              </a:lnSpc>
              <a:spcBef>
                <a:spcPts val="375"/>
              </a:spcBef>
              <a:spcAft>
                <a:spcPts val="0"/>
              </a:spcAft>
              <a:buClr>
                <a:schemeClr val="dk1"/>
              </a:buClr>
              <a:buSzPts val="1800"/>
              <a:buChar char="○"/>
              <a:defRPr/>
            </a:lvl8pPr>
            <a:lvl9pPr marL="4114800" lvl="8" indent="-342900" algn="l" rtl="0">
              <a:lnSpc>
                <a:spcPct val="90000"/>
              </a:lnSpc>
              <a:spcBef>
                <a:spcPts val="375"/>
              </a:spcBef>
              <a:spcAft>
                <a:spcPts val="0"/>
              </a:spcAft>
              <a:buClr>
                <a:schemeClr val="dk1"/>
              </a:buClr>
              <a:buSzPts val="1800"/>
              <a:buChar char="■"/>
              <a:defRPr/>
            </a:lvl9pPr>
          </a:lstStyle>
          <a:p>
            <a:endParaRPr/>
          </a:p>
        </p:txBody>
      </p:sp>
      <p:sp>
        <p:nvSpPr>
          <p:cNvPr id="154" name="Google Shape;154;p33"/>
          <p:cNvSpPr txBox="1">
            <a:spLocks noGrp="1"/>
          </p:cNvSpPr>
          <p:nvPr>
            <p:ph type="dt" idx="10"/>
          </p:nvPr>
        </p:nvSpPr>
        <p:spPr>
          <a:xfrm>
            <a:off x="417815" y="4645730"/>
            <a:ext cx="1795800" cy="2739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5" name="Google Shape;155;p33"/>
          <p:cNvSpPr txBox="1">
            <a:spLocks noGrp="1"/>
          </p:cNvSpPr>
          <p:nvPr>
            <p:ph type="ftr" idx="11"/>
          </p:nvPr>
        </p:nvSpPr>
        <p:spPr>
          <a:xfrm>
            <a:off x="3028950" y="4645730"/>
            <a:ext cx="3086100" cy="2739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6" name="Google Shape;156;p33"/>
          <p:cNvSpPr txBox="1">
            <a:spLocks noGrp="1"/>
          </p:cNvSpPr>
          <p:nvPr>
            <p:ph type="sldNum" idx="12"/>
          </p:nvPr>
        </p:nvSpPr>
        <p:spPr>
          <a:xfrm>
            <a:off x="6796510" y="4645730"/>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57" name="Google Shape;157;p33"/>
          <p:cNvSpPr txBox="1">
            <a:spLocks noGrp="1"/>
          </p:cNvSpPr>
          <p:nvPr>
            <p:ph type="subTitle" idx="2"/>
          </p:nvPr>
        </p:nvSpPr>
        <p:spPr>
          <a:xfrm>
            <a:off x="628650" y="725634"/>
            <a:ext cx="7886700" cy="5220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750"/>
              </a:spcBef>
              <a:spcAft>
                <a:spcPts val="0"/>
              </a:spcAft>
              <a:buClr>
                <a:srgbClr val="898989"/>
              </a:buClr>
              <a:buSzPts val="1575"/>
              <a:buNone/>
              <a:defRPr sz="1575" b="1">
                <a:solidFill>
                  <a:srgbClr val="898989"/>
                </a:solidFill>
              </a:defRPr>
            </a:lvl1pPr>
            <a:lvl2pPr lvl="1" algn="ctr" rtl="0">
              <a:lnSpc>
                <a:spcPct val="90000"/>
              </a:lnSpc>
              <a:spcBef>
                <a:spcPts val="375"/>
              </a:spcBef>
              <a:spcAft>
                <a:spcPts val="0"/>
              </a:spcAft>
              <a:buClr>
                <a:schemeClr val="dk1"/>
              </a:buClr>
              <a:buSzPts val="1500"/>
              <a:buNone/>
              <a:defRPr sz="1500"/>
            </a:lvl2pPr>
            <a:lvl3pPr lvl="2" algn="ctr" rtl="0">
              <a:lnSpc>
                <a:spcPct val="90000"/>
              </a:lnSpc>
              <a:spcBef>
                <a:spcPts val="375"/>
              </a:spcBef>
              <a:spcAft>
                <a:spcPts val="0"/>
              </a:spcAft>
              <a:buClr>
                <a:schemeClr val="dk1"/>
              </a:buClr>
              <a:buSzPts val="1350"/>
              <a:buNone/>
              <a:defRPr sz="1350"/>
            </a:lvl3pPr>
            <a:lvl4pPr lvl="3" algn="ctr" rtl="0">
              <a:lnSpc>
                <a:spcPct val="90000"/>
              </a:lnSpc>
              <a:spcBef>
                <a:spcPts val="375"/>
              </a:spcBef>
              <a:spcAft>
                <a:spcPts val="0"/>
              </a:spcAft>
              <a:buClr>
                <a:schemeClr val="dk1"/>
              </a:buClr>
              <a:buSzPts val="1200"/>
              <a:buNone/>
              <a:defRPr sz="1200"/>
            </a:lvl4pPr>
            <a:lvl5pPr lvl="4" algn="ctr" rtl="0">
              <a:lnSpc>
                <a:spcPct val="90000"/>
              </a:lnSpc>
              <a:spcBef>
                <a:spcPts val="375"/>
              </a:spcBef>
              <a:spcAft>
                <a:spcPts val="0"/>
              </a:spcAft>
              <a:buClr>
                <a:schemeClr val="dk1"/>
              </a:buClr>
              <a:buSzPts val="1200"/>
              <a:buNone/>
              <a:defRPr sz="1200"/>
            </a:lvl5pPr>
            <a:lvl6pPr lvl="5" algn="ctr" rtl="0">
              <a:lnSpc>
                <a:spcPct val="90000"/>
              </a:lnSpc>
              <a:spcBef>
                <a:spcPts val="375"/>
              </a:spcBef>
              <a:spcAft>
                <a:spcPts val="0"/>
              </a:spcAft>
              <a:buClr>
                <a:schemeClr val="dk1"/>
              </a:buClr>
              <a:buSzPts val="1200"/>
              <a:buNone/>
              <a:defRPr sz="1200"/>
            </a:lvl6pPr>
            <a:lvl7pPr lvl="6" algn="ctr" rtl="0">
              <a:lnSpc>
                <a:spcPct val="90000"/>
              </a:lnSpc>
              <a:spcBef>
                <a:spcPts val="375"/>
              </a:spcBef>
              <a:spcAft>
                <a:spcPts val="0"/>
              </a:spcAft>
              <a:buClr>
                <a:schemeClr val="dk1"/>
              </a:buClr>
              <a:buSzPts val="1200"/>
              <a:buNone/>
              <a:defRPr sz="1200"/>
            </a:lvl7pPr>
            <a:lvl8pPr lvl="7" algn="ctr" rtl="0">
              <a:lnSpc>
                <a:spcPct val="90000"/>
              </a:lnSpc>
              <a:spcBef>
                <a:spcPts val="375"/>
              </a:spcBef>
              <a:spcAft>
                <a:spcPts val="0"/>
              </a:spcAft>
              <a:buClr>
                <a:schemeClr val="dk1"/>
              </a:buClr>
              <a:buSzPts val="1200"/>
              <a:buNone/>
              <a:defRPr sz="1200"/>
            </a:lvl8pPr>
            <a:lvl9pPr lvl="8" algn="ctr" rtl="0">
              <a:lnSpc>
                <a:spcPct val="90000"/>
              </a:lnSpc>
              <a:spcBef>
                <a:spcPts val="375"/>
              </a:spcBef>
              <a:spcAft>
                <a:spcPts val="0"/>
              </a:spcAft>
              <a:buClr>
                <a:schemeClr val="dk1"/>
              </a:buClr>
              <a:buSzPts val="1200"/>
              <a:buNone/>
              <a:defRPr sz="1200"/>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Chapter Slide - Screen Only 2">
  <p:cSld name="TITLE_2">
    <p:bg>
      <p:bgPr>
        <a:solidFill>
          <a:srgbClr val="007EB4"/>
        </a:solidFill>
        <a:effectLst/>
      </p:bgPr>
    </p:bg>
    <p:spTree>
      <p:nvGrpSpPr>
        <p:cNvPr id="1" name="Shape 158"/>
        <p:cNvGrpSpPr/>
        <p:nvPr/>
      </p:nvGrpSpPr>
      <p:grpSpPr>
        <a:xfrm>
          <a:off x="0" y="0"/>
          <a:ext cx="0" cy="0"/>
          <a:chOff x="0" y="0"/>
          <a:chExt cx="0" cy="0"/>
        </a:xfrm>
      </p:grpSpPr>
      <p:sp>
        <p:nvSpPr>
          <p:cNvPr id="159" name="Google Shape;159;p34"/>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rtl="0">
              <a:lnSpc>
                <a:spcPct val="100000"/>
              </a:lnSpc>
              <a:spcBef>
                <a:spcPts val="0"/>
              </a:spcBef>
              <a:spcAft>
                <a:spcPts val="0"/>
              </a:spcAft>
              <a:buClr>
                <a:schemeClr val="lt1"/>
              </a:buClr>
              <a:buSzPts val="4500"/>
              <a:buFont typeface="Arial"/>
              <a:buChar char="●"/>
              <a:defRPr sz="4500">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0" name="Google Shape;160;p34"/>
          <p:cNvSpPr txBox="1">
            <a:spLocks noGrp="1"/>
          </p:cNvSpPr>
          <p:nvPr>
            <p:ph type="subTitle" idx="1"/>
          </p:nvPr>
        </p:nvSpPr>
        <p:spPr>
          <a:xfrm>
            <a:off x="1143000" y="2701529"/>
            <a:ext cx="6858000" cy="1241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750"/>
              </a:spcBef>
              <a:spcAft>
                <a:spcPts val="0"/>
              </a:spcAft>
              <a:buClr>
                <a:srgbClr val="D8D8D8"/>
              </a:buClr>
              <a:buSzPts val="1800"/>
              <a:buNone/>
              <a:defRPr sz="1800" b="1">
                <a:solidFill>
                  <a:srgbClr val="D8D8D8"/>
                </a:solidFill>
              </a:defRPr>
            </a:lvl1pPr>
            <a:lvl2pPr lvl="1" algn="ctr" rtl="0">
              <a:lnSpc>
                <a:spcPct val="90000"/>
              </a:lnSpc>
              <a:spcBef>
                <a:spcPts val="375"/>
              </a:spcBef>
              <a:spcAft>
                <a:spcPts val="0"/>
              </a:spcAft>
              <a:buClr>
                <a:schemeClr val="dk1"/>
              </a:buClr>
              <a:buSzPts val="1500"/>
              <a:buNone/>
              <a:defRPr sz="1500"/>
            </a:lvl2pPr>
            <a:lvl3pPr lvl="2" algn="ctr" rtl="0">
              <a:lnSpc>
                <a:spcPct val="90000"/>
              </a:lnSpc>
              <a:spcBef>
                <a:spcPts val="375"/>
              </a:spcBef>
              <a:spcAft>
                <a:spcPts val="0"/>
              </a:spcAft>
              <a:buClr>
                <a:schemeClr val="dk1"/>
              </a:buClr>
              <a:buSzPts val="1350"/>
              <a:buNone/>
              <a:defRPr sz="1350"/>
            </a:lvl3pPr>
            <a:lvl4pPr lvl="3" algn="ctr" rtl="0">
              <a:lnSpc>
                <a:spcPct val="90000"/>
              </a:lnSpc>
              <a:spcBef>
                <a:spcPts val="375"/>
              </a:spcBef>
              <a:spcAft>
                <a:spcPts val="0"/>
              </a:spcAft>
              <a:buClr>
                <a:schemeClr val="dk1"/>
              </a:buClr>
              <a:buSzPts val="1200"/>
              <a:buNone/>
              <a:defRPr sz="1200"/>
            </a:lvl4pPr>
            <a:lvl5pPr lvl="4" algn="ctr" rtl="0">
              <a:lnSpc>
                <a:spcPct val="90000"/>
              </a:lnSpc>
              <a:spcBef>
                <a:spcPts val="375"/>
              </a:spcBef>
              <a:spcAft>
                <a:spcPts val="0"/>
              </a:spcAft>
              <a:buClr>
                <a:schemeClr val="dk1"/>
              </a:buClr>
              <a:buSzPts val="1200"/>
              <a:buNone/>
              <a:defRPr sz="1200"/>
            </a:lvl5pPr>
            <a:lvl6pPr lvl="5" algn="ctr" rtl="0">
              <a:lnSpc>
                <a:spcPct val="90000"/>
              </a:lnSpc>
              <a:spcBef>
                <a:spcPts val="375"/>
              </a:spcBef>
              <a:spcAft>
                <a:spcPts val="0"/>
              </a:spcAft>
              <a:buClr>
                <a:schemeClr val="dk1"/>
              </a:buClr>
              <a:buSzPts val="1200"/>
              <a:buNone/>
              <a:defRPr sz="1200"/>
            </a:lvl6pPr>
            <a:lvl7pPr lvl="6" algn="ctr" rtl="0">
              <a:lnSpc>
                <a:spcPct val="90000"/>
              </a:lnSpc>
              <a:spcBef>
                <a:spcPts val="375"/>
              </a:spcBef>
              <a:spcAft>
                <a:spcPts val="0"/>
              </a:spcAft>
              <a:buClr>
                <a:schemeClr val="dk1"/>
              </a:buClr>
              <a:buSzPts val="1200"/>
              <a:buNone/>
              <a:defRPr sz="1200"/>
            </a:lvl7pPr>
            <a:lvl8pPr lvl="7" algn="ctr" rtl="0">
              <a:lnSpc>
                <a:spcPct val="90000"/>
              </a:lnSpc>
              <a:spcBef>
                <a:spcPts val="375"/>
              </a:spcBef>
              <a:spcAft>
                <a:spcPts val="0"/>
              </a:spcAft>
              <a:buClr>
                <a:schemeClr val="dk1"/>
              </a:buClr>
              <a:buSzPts val="1200"/>
              <a:buNone/>
              <a:defRPr sz="1200"/>
            </a:lvl8pPr>
            <a:lvl9pPr lvl="8" algn="ctr" rtl="0">
              <a:lnSpc>
                <a:spcPct val="90000"/>
              </a:lnSpc>
              <a:spcBef>
                <a:spcPts val="375"/>
              </a:spcBef>
              <a:spcAft>
                <a:spcPts val="0"/>
              </a:spcAft>
              <a:buClr>
                <a:schemeClr val="dk1"/>
              </a:buClr>
              <a:buSzPts val="1200"/>
              <a:buNone/>
              <a:defRPr sz="12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4000" b="1"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27" name="Google Shape;27;p5"/>
          <p:cNvSpPr txBox="1">
            <a:spLocks noGrp="1"/>
          </p:cNvSpPr>
          <p:nvPr>
            <p:ph type="body" idx="1"/>
          </p:nvPr>
        </p:nvSpPr>
        <p:spPr>
          <a:xfrm>
            <a:off x="722313" y="2180036"/>
            <a:ext cx="7772400" cy="112514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lnSpc>
                <a:spcPct val="100000"/>
              </a:lnSpc>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28" name="Google Shape;28;p5"/>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31" name="Google Shape;31;p6"/>
          <p:cNvSpPr txBox="1">
            <a:spLocks noGrp="1"/>
          </p:cNvSpPr>
          <p:nvPr>
            <p:ph type="body" idx="1"/>
          </p:nvPr>
        </p:nvSpPr>
        <p:spPr>
          <a:xfrm>
            <a:off x="457200" y="1200150"/>
            <a:ext cx="4038600" cy="339447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2" name="Google Shape;32;p6"/>
          <p:cNvSpPr txBox="1">
            <a:spLocks noGrp="1"/>
          </p:cNvSpPr>
          <p:nvPr>
            <p:ph type="body" idx="2"/>
          </p:nvPr>
        </p:nvSpPr>
        <p:spPr>
          <a:xfrm>
            <a:off x="4648200" y="1200150"/>
            <a:ext cx="4038600" cy="339447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3" name="Google Shape;33;p6"/>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36" name="Google Shape;36;p7"/>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7" name="Google Shape;37;p7"/>
          <p:cNvSpPr txBox="1">
            <a:spLocks noGrp="1"/>
          </p:cNvSpPr>
          <p:nvPr>
            <p:ph type="body" idx="2"/>
          </p:nvPr>
        </p:nvSpPr>
        <p:spPr>
          <a:xfrm>
            <a:off x="457200" y="1631157"/>
            <a:ext cx="4040188" cy="2963466"/>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8" name="Google Shape;38;p7"/>
          <p:cNvSpPr txBox="1">
            <a:spLocks noGrp="1"/>
          </p:cNvSpPr>
          <p:nvPr>
            <p:ph type="body" idx="3"/>
          </p:nvPr>
        </p:nvSpPr>
        <p:spPr>
          <a:xfrm>
            <a:off x="4645027" y="1151335"/>
            <a:ext cx="4041775" cy="47982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9" name="Google Shape;39;p7"/>
          <p:cNvSpPr txBox="1">
            <a:spLocks noGrp="1"/>
          </p:cNvSpPr>
          <p:nvPr>
            <p:ph type="body" idx="4"/>
          </p:nvPr>
        </p:nvSpPr>
        <p:spPr>
          <a:xfrm>
            <a:off x="4645027" y="1631157"/>
            <a:ext cx="4041775" cy="2963466"/>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228600" algn="l" rtl="0">
              <a:lnSpc>
                <a:spcPct val="100000"/>
              </a:lnSpc>
              <a:spcBef>
                <a:spcPts val="32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0" name="Google Shape;40;p7"/>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43" name="Google Shape;43;p8"/>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2" y="204787"/>
            <a:ext cx="3008313" cy="8715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46" name="Google Shape;46;p9"/>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7" name="Google Shape;47;p9"/>
          <p:cNvSpPr txBox="1">
            <a:spLocks noGrp="1"/>
          </p:cNvSpPr>
          <p:nvPr>
            <p:ph type="body" idx="2"/>
          </p:nvPr>
        </p:nvSpPr>
        <p:spPr>
          <a:xfrm>
            <a:off x="457202" y="1076326"/>
            <a:ext cx="3008313" cy="351829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48" name="Google Shape;48;p9"/>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rgbClr val="005087"/>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2800" b="0" i="0" u="none" strike="noStrike" cap="none">
                <a:solidFill>
                  <a:srgbClr val="005087"/>
                </a:solidFill>
                <a:latin typeface="Arial"/>
                <a:ea typeface="Arial"/>
                <a:cs typeface="Arial"/>
                <a:sym typeface="Arial"/>
              </a:defRPr>
            </a:lvl9pPr>
          </a:lstStyle>
          <a:p>
            <a:endParaRPr/>
          </a:p>
        </p:txBody>
      </p:sp>
      <p:sp>
        <p:nvSpPr>
          <p:cNvPr id="51" name="Google Shape;51;p10"/>
          <p:cNvSpPr>
            <a:spLocks noGrp="1"/>
          </p:cNvSpPr>
          <p:nvPr>
            <p:ph type="pic" idx="2"/>
          </p:nvPr>
        </p:nvSpPr>
        <p:spPr>
          <a:xfrm>
            <a:off x="1792288" y="459581"/>
            <a:ext cx="5486400" cy="3086100"/>
          </a:xfrm>
          <a:prstGeom prst="rect">
            <a:avLst/>
          </a:prstGeom>
          <a:noFill/>
          <a:ln>
            <a:noFill/>
          </a:ln>
        </p:spPr>
      </p:sp>
      <p:sp>
        <p:nvSpPr>
          <p:cNvPr id="52" name="Google Shape;52;p10"/>
          <p:cNvSpPr txBox="1">
            <a:spLocks noGrp="1"/>
          </p:cNvSpPr>
          <p:nvPr>
            <p:ph type="body" idx="1"/>
          </p:nvPr>
        </p:nvSpPr>
        <p:spPr>
          <a:xfrm>
            <a:off x="1792288" y="4025504"/>
            <a:ext cx="5486400" cy="60364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3" name="Google Shape;53;p10"/>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image" Target="../media/image3.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3177" y="4500562"/>
            <a:ext cx="9140825" cy="642938"/>
          </a:xfrm>
          <a:prstGeom prst="rect">
            <a:avLst/>
          </a:prstGeom>
          <a:solidFill>
            <a:srgbClr val="FFBA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
        <p:nvSpPr>
          <p:cNvPr id="11" name="Google Shape;11;p1"/>
          <p:cNvSpPr txBox="1">
            <a:spLocks noGrp="1"/>
          </p:cNvSpPr>
          <p:nvPr>
            <p:ph type="sldNum" idx="12"/>
          </p:nvPr>
        </p:nvSpPr>
        <p:spPr>
          <a:xfrm>
            <a:off x="6400800" y="4661297"/>
            <a:ext cx="1828800" cy="321469"/>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sz="1400">
              <a:solidFill>
                <a:srgbClr val="000000"/>
              </a:solidFill>
            </a:endParaRPr>
          </a:p>
        </p:txBody>
      </p:sp>
      <p:sp>
        <p:nvSpPr>
          <p:cNvPr id="12" name="Google Shape;12;p1"/>
          <p:cNvSpPr/>
          <p:nvPr/>
        </p:nvSpPr>
        <p:spPr>
          <a:xfrm>
            <a:off x="0" y="0"/>
            <a:ext cx="9144000" cy="4800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
        <p:nvSpPr>
          <p:cNvPr id="13" name="Google Shape;13;p1"/>
          <p:cNvSpPr/>
          <p:nvPr/>
        </p:nvSpPr>
        <p:spPr>
          <a:xfrm>
            <a:off x="0" y="0"/>
            <a:ext cx="9144000" cy="4500563"/>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Google Shape;63;p13"/>
          <p:cNvSpPr/>
          <p:nvPr/>
        </p:nvSpPr>
        <p:spPr>
          <a:xfrm>
            <a:off x="3177" y="4500562"/>
            <a:ext cx="9140700" cy="642900"/>
          </a:xfrm>
          <a:prstGeom prst="rect">
            <a:avLst/>
          </a:prstGeom>
          <a:solidFill>
            <a:srgbClr val="FFBA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
        <p:nvSpPr>
          <p:cNvPr id="64" name="Google Shape;64;p13"/>
          <p:cNvSpPr txBox="1">
            <a:spLocks noGrp="1"/>
          </p:cNvSpPr>
          <p:nvPr>
            <p:ph type="sldNum" idx="12"/>
          </p:nvPr>
        </p:nvSpPr>
        <p:spPr>
          <a:xfrm>
            <a:off x="3253740" y="4661297"/>
            <a:ext cx="1828800" cy="321600"/>
          </a:xfrm>
          <a:prstGeom prst="rect">
            <a:avLst/>
          </a:prstGeom>
          <a:noFill/>
          <a:ln>
            <a:noFill/>
          </a:ln>
        </p:spPr>
        <p:txBody>
          <a:bodyPr spcFirstLastPara="1" wrap="square" lIns="0" tIns="0" rIns="0" bIns="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Arial"/>
                <a:ea typeface="Arial"/>
                <a:cs typeface="Arial"/>
                <a:sym typeface="Arial"/>
              </a:defRPr>
            </a:lvl9pPr>
          </a:lstStyle>
          <a:p>
            <a:pPr marL="0" lvl="0" indent="0" algn="ctr" rtl="0">
              <a:spcBef>
                <a:spcPts val="0"/>
              </a:spcBef>
              <a:spcAft>
                <a:spcPts val="0"/>
              </a:spcAft>
              <a:buNone/>
            </a:pPr>
            <a:r>
              <a:rPr lang="en-US"/>
              <a:t>2</a:t>
            </a:r>
            <a:endParaRPr sz="1400">
              <a:solidFill>
                <a:srgbClr val="000000"/>
              </a:solidFill>
            </a:endParaRPr>
          </a:p>
        </p:txBody>
      </p:sp>
      <p:sp>
        <p:nvSpPr>
          <p:cNvPr id="65" name="Google Shape;65;p13"/>
          <p:cNvSpPr/>
          <p:nvPr/>
        </p:nvSpPr>
        <p:spPr>
          <a:xfrm>
            <a:off x="0" y="0"/>
            <a:ext cx="9144000" cy="4800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
        <p:nvSpPr>
          <p:cNvPr id="66" name="Google Shape;66;p13"/>
          <p:cNvSpPr/>
          <p:nvPr/>
        </p:nvSpPr>
        <p:spPr>
          <a:xfrm>
            <a:off x="0" y="0"/>
            <a:ext cx="9144000" cy="45006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pic>
        <p:nvPicPr>
          <p:cNvPr id="67" name="Google Shape;67;p13"/>
          <p:cNvPicPr preferRelativeResize="0"/>
          <p:nvPr/>
        </p:nvPicPr>
        <p:blipFill>
          <a:blip r:embed="rId23">
            <a:alphaModFix/>
          </a:blip>
          <a:stretch>
            <a:fillRect/>
          </a:stretch>
        </p:blipFill>
        <p:spPr>
          <a:xfrm>
            <a:off x="7974550" y="4528550"/>
            <a:ext cx="1093248" cy="61494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sam.gov/" TargetMode="External"/><Relationship Id="rId7"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www.acquisition.gov/isdc-home" TargetMode="External"/><Relationship Id="rId5" Type="http://schemas.openxmlformats.org/officeDocument/2006/relationships/hyperlink" Target="https://www.ussc.gov/guidelines/2021-guidelines-manual/annotated-2021-chapter-8" TargetMode="External"/><Relationship Id="rId4" Type="http://schemas.openxmlformats.org/officeDocument/2006/relationships/hyperlink" Target="https://www.acquisition.gov/far/part-9"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mailto:Dylan.mooney@gsa.gov"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5"/>
          <p:cNvSpPr txBox="1"/>
          <p:nvPr/>
        </p:nvSpPr>
        <p:spPr>
          <a:xfrm>
            <a:off x="1459250" y="687500"/>
            <a:ext cx="7093500" cy="369300"/>
          </a:xfrm>
          <a:prstGeom prst="rect">
            <a:avLst/>
          </a:prstGeom>
          <a:noFill/>
          <a:ln>
            <a:noFill/>
          </a:ln>
        </p:spPr>
        <p:txBody>
          <a:bodyPr spcFirstLastPara="1" wrap="square" lIns="91425" tIns="91425" rIns="0" bIns="91425" anchor="t" anchorCtr="0">
            <a:spAutoFit/>
          </a:bodyPr>
          <a:lstStyle/>
          <a:p>
            <a:pPr marL="0" lvl="0" indent="0" algn="r" rtl="0">
              <a:spcBef>
                <a:spcPts val="0"/>
              </a:spcBef>
              <a:spcAft>
                <a:spcPts val="0"/>
              </a:spcAft>
              <a:buClr>
                <a:schemeClr val="dk1"/>
              </a:buClr>
              <a:buFont typeface="Arial"/>
              <a:buNone/>
            </a:pPr>
            <a:r>
              <a:rPr lang="en-US" sz="1200" b="1">
                <a:solidFill>
                  <a:schemeClr val="lt2"/>
                </a:solidFill>
              </a:rPr>
              <a:t>U.S. General Services Administration</a:t>
            </a:r>
            <a:endParaRPr>
              <a:solidFill>
                <a:schemeClr val="dk1"/>
              </a:solidFill>
            </a:endParaRPr>
          </a:p>
        </p:txBody>
      </p:sp>
      <p:pic>
        <p:nvPicPr>
          <p:cNvPr id="167" name="Google Shape;167;p35" descr="Small Business Works logo"/>
          <p:cNvPicPr preferRelativeResize="0"/>
          <p:nvPr/>
        </p:nvPicPr>
        <p:blipFill>
          <a:blip r:embed="rId3">
            <a:alphaModFix/>
          </a:blip>
          <a:stretch>
            <a:fillRect/>
          </a:stretch>
        </p:blipFill>
        <p:spPr>
          <a:xfrm>
            <a:off x="7242425" y="4100925"/>
            <a:ext cx="1782400" cy="1002600"/>
          </a:xfrm>
          <a:prstGeom prst="rect">
            <a:avLst/>
          </a:prstGeom>
          <a:noFill/>
          <a:ln>
            <a:noFill/>
          </a:ln>
        </p:spPr>
      </p:pic>
      <p:sp>
        <p:nvSpPr>
          <p:cNvPr id="168" name="Google Shape;168;p35"/>
          <p:cNvSpPr txBox="1">
            <a:spLocks noGrp="1"/>
          </p:cNvSpPr>
          <p:nvPr>
            <p:ph type="title" idx="4294967295"/>
          </p:nvPr>
        </p:nvSpPr>
        <p:spPr>
          <a:xfrm>
            <a:off x="2571750" y="2091875"/>
            <a:ext cx="6039000" cy="1631700"/>
          </a:xfrm>
          <a:prstGeom prst="rect">
            <a:avLst/>
          </a:prstGeom>
          <a:noFill/>
          <a:ln>
            <a:noFill/>
            <a:prstDash/>
          </a:ln>
          <a:effectLst/>
        </p:spPr>
        <p:txBody>
          <a:bodyPr rot="0" spcFirstLastPara="1" vertOverflow="overflow" horzOverflow="overflow" vert="horz" wrap="square" lIns="91425" tIns="91425" rIns="0" bIns="91425"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90000"/>
              </a:lnSpc>
              <a:spcBef>
                <a:spcPts val="1900"/>
              </a:spcBef>
              <a:spcAft>
                <a:spcPts val="0"/>
              </a:spcAft>
              <a:buClr>
                <a:srgbClr val="000000"/>
              </a:buClr>
              <a:buSzTx/>
              <a:buFont typeface="Arial"/>
              <a:buNone/>
              <a:tabLst/>
              <a:defRPr/>
            </a:pPr>
            <a:r>
              <a:rPr kumimoji="0" lang="en-US" sz="3500" b="1" i="0" u="none" strike="noStrike" kern="0" cap="none" spc="0" normalizeH="0" baseline="0" noProof="0" dirty="0">
                <a:ln>
                  <a:noFill/>
                </a:ln>
                <a:solidFill>
                  <a:srgbClr val="0059A8"/>
                </a:solidFill>
                <a:effectLst/>
                <a:uLnTx/>
                <a:uFillTx/>
                <a:latin typeface="Arial"/>
                <a:ea typeface="Arial"/>
                <a:cs typeface="Arial"/>
                <a:sym typeface="Arial"/>
              </a:rPr>
              <a:t>Small Business Works 2024</a:t>
            </a:r>
            <a:r>
              <a:rPr kumimoji="0" lang="en-US" sz="3600" b="0" i="0" u="none" strike="noStrike" kern="0" cap="none" spc="0" normalizeH="0" baseline="0" noProof="0" dirty="0">
                <a:ln>
                  <a:noFill/>
                </a:ln>
                <a:solidFill>
                  <a:srgbClr val="0059A8"/>
                </a:solidFill>
                <a:effectLst/>
                <a:uLnTx/>
                <a:uFillTx/>
                <a:latin typeface="Arial"/>
                <a:ea typeface="Arial"/>
                <a:cs typeface="Arial"/>
                <a:sym typeface="Arial"/>
              </a:rPr>
              <a:t> </a:t>
            </a:r>
          </a:p>
          <a:p>
            <a:pPr marL="0" marR="0" lvl="0" indent="0" algn="r" defTabSz="914400" rtl="0" eaLnBrk="1" fontAlgn="auto" latinLnBrk="0" hangingPunct="1">
              <a:lnSpc>
                <a:spcPct val="90000"/>
              </a:lnSpc>
              <a:spcBef>
                <a:spcPts val="120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595959"/>
                </a:solidFill>
                <a:effectLst/>
                <a:uLnTx/>
                <a:uFillTx/>
                <a:latin typeface="Arial"/>
                <a:ea typeface="Arial"/>
                <a:cs typeface="Arial"/>
                <a:sym typeface="Arial"/>
              </a:rPr>
              <a:t>GSA OSDBU A.C.T.S on Maximizing Small Business Opportunities</a:t>
            </a:r>
            <a:endParaRPr kumimoji="0" lang="en-US" sz="1400" b="0" i="0" u="none" strike="noStrike" kern="0" cap="none" spc="0" normalizeH="0" baseline="0" noProof="0" dirty="0">
              <a:ln>
                <a:noFill/>
              </a:ln>
              <a:solidFill>
                <a:srgbClr val="0059A8"/>
              </a:solidFill>
              <a:effectLst/>
              <a:uLnTx/>
              <a:uFillTx/>
              <a:latin typeface="Arial"/>
              <a:ea typeface="Arial"/>
              <a:cs typeface="Arial"/>
              <a:sym typeface="Arial"/>
            </a:endParaRPr>
          </a:p>
        </p:txBody>
      </p:sp>
      <p:pic>
        <p:nvPicPr>
          <p:cNvPr id="169" name="Google Shape;169;p35" descr="GSA Starmark"/>
          <p:cNvPicPr preferRelativeResize="0"/>
          <p:nvPr/>
        </p:nvPicPr>
        <p:blipFill>
          <a:blip r:embed="rId4">
            <a:alphaModFix/>
          </a:blip>
          <a:stretch>
            <a:fillRect/>
          </a:stretch>
        </p:blipFill>
        <p:spPr>
          <a:xfrm>
            <a:off x="739600" y="311500"/>
            <a:ext cx="698675" cy="6326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44"/>
          <p:cNvSpPr/>
          <p:nvPr/>
        </p:nvSpPr>
        <p:spPr>
          <a:xfrm>
            <a:off x="684225" y="1362200"/>
            <a:ext cx="7772400" cy="30810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800"/>
              <a:buFont typeface="Arial"/>
              <a:buNone/>
            </a:pPr>
            <a:r>
              <a:rPr lang="en-US" sz="1800" b="1" i="0" u="none" strike="noStrike" cap="none">
                <a:solidFill>
                  <a:schemeClr val="dk1"/>
                </a:solidFill>
              </a:rPr>
              <a:t>Any company or individual who is a “contractor”:</a:t>
            </a:r>
            <a:endParaRPr sz="1800" b="1" i="0" u="none" strike="noStrike" cap="none">
              <a:solidFill>
                <a:schemeClr val="dk1"/>
              </a:solidFill>
            </a:endParaRPr>
          </a:p>
          <a:p>
            <a:pPr marL="457200" marR="0" lvl="0" indent="-342900" algn="l" rtl="0">
              <a:lnSpc>
                <a:spcPct val="115000"/>
              </a:lnSpc>
              <a:spcBef>
                <a:spcPts val="50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Have submitted offers for, have been awarded, or reasonably may submit offers for a Government contract</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Reasonably may be expected to do business with the Government as agent/ representative of another contractor</a:t>
            </a:r>
            <a:endParaRPr sz="18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r>
              <a:rPr lang="en-US" sz="1800" b="1" i="0" u="none" strike="noStrike" cap="none">
                <a:solidFill>
                  <a:schemeClr val="dk1"/>
                </a:solidFill>
              </a:rPr>
              <a:t>Companies or individuals directly involved in the wrongdoing</a:t>
            </a:r>
            <a:endParaRPr sz="1800" b="1" i="0" u="none" strike="noStrike" cap="none">
              <a:solidFill>
                <a:schemeClr val="dk1"/>
              </a:solidFill>
            </a:endParaRPr>
          </a:p>
          <a:p>
            <a:pPr marL="0" marR="0" lvl="0" indent="0" algn="l" rtl="0">
              <a:lnSpc>
                <a:spcPct val="115000"/>
              </a:lnSpc>
              <a:spcBef>
                <a:spcPts val="500"/>
              </a:spcBef>
              <a:spcAft>
                <a:spcPts val="0"/>
              </a:spcAft>
              <a:buClr>
                <a:srgbClr val="000000"/>
              </a:buClr>
              <a:buSzPts val="1800"/>
              <a:buFont typeface="Arial"/>
              <a:buNone/>
            </a:pPr>
            <a:r>
              <a:rPr lang="en-US" sz="1800" b="1" i="0" u="none" strike="noStrike" cap="none">
                <a:solidFill>
                  <a:schemeClr val="dk1"/>
                </a:solidFill>
              </a:rPr>
              <a:t>Companies or individuals not directly involved in the wrongdoing by:</a:t>
            </a:r>
            <a:endParaRPr sz="1800" b="1" i="0" u="none" strike="noStrike" cap="none">
              <a:solidFill>
                <a:schemeClr val="dk1"/>
              </a:solidFill>
            </a:endParaRPr>
          </a:p>
          <a:p>
            <a:pPr marL="457200" marR="0" lvl="0" indent="-342900" algn="l" rtl="0">
              <a:lnSpc>
                <a:spcPct val="115000"/>
              </a:lnSpc>
              <a:spcBef>
                <a:spcPts val="50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Affiliation</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Imputation </a:t>
            </a: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29" name="Google Shape;229;p44"/>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Who Can Be Suspended or Debarred?</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BCAE7595-6F78-3F76-FFDF-79E605D67357}"/>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45"/>
          <p:cNvSpPr>
            <a:spLocks noGrp="1"/>
          </p:cNvSpPr>
          <p:nvPr>
            <p:ph type="title" idx="4294967295"/>
          </p:nvPr>
        </p:nvSpPr>
        <p:spPr>
          <a:xfrm>
            <a:off x="684213" y="1285875"/>
            <a:ext cx="7772400" cy="25716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WHY IS A COMPANY OR INDIVIDUAL SUSPENDED OR DEBARRED?</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074BB867-B01A-054E-4F5F-A88A6A57E1FA}"/>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6"/>
          <p:cNvSpPr/>
          <p:nvPr/>
        </p:nvSpPr>
        <p:spPr>
          <a:xfrm>
            <a:off x="684225" y="1362200"/>
            <a:ext cx="7772400" cy="37812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 conviction or civil judgment for committing fraud or a criminal offense in connection with obtaining, attempting to</a:t>
            </a:r>
            <a:r>
              <a:rPr lang="en-US" sz="2000">
                <a:solidFill>
                  <a:schemeClr val="dk1"/>
                </a:solidFill>
              </a:rPr>
              <a:t> </a:t>
            </a:r>
            <a:r>
              <a:rPr lang="en-US" sz="2000" b="0" i="0" u="none" strike="noStrike" cap="none">
                <a:solidFill>
                  <a:schemeClr val="dk1"/>
                </a:solidFill>
                <a:latin typeface="Arial"/>
                <a:ea typeface="Arial"/>
                <a:cs typeface="Arial"/>
                <a:sym typeface="Arial"/>
              </a:rPr>
              <a:t>obtain, or performing a public contract or subcontract</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Violating antitrust statutes related to offer submission</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just"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Commission of embezzlement, theft, forgery, bribery, falsification or destruction of records, making false statements, tax evasion, violating Federal criminal tax laws, or receiving stolen property</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42" name="Google Shape;242;p46"/>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Causes for Suspension and Debarment</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27FC6E1D-0778-E9CB-01CC-2BDB9D1658C2}"/>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7"/>
          <p:cNvSpPr/>
          <p:nvPr/>
        </p:nvSpPr>
        <p:spPr>
          <a:xfrm>
            <a:off x="684225" y="1362200"/>
            <a:ext cx="7772400" cy="39789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Intentionally using “Made in America” or similar inscription on item sold or shipped to U.S./outlying areas when not made in either</a:t>
            </a: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Committing other offenses indicating a lack of business integrity or business honesty (that affects the present responsibility of the contractor)</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●Violation of Drug-Free Workplace Act</a:t>
            </a: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49" name="Google Shape;249;p47"/>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Causes for Suspension and Debarment, </a:t>
            </a:r>
            <a:r>
              <a:rPr kumimoji="0" lang="en-US" sz="31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AF0F3564-CEFC-98E0-5F16-83D9AB27A526}"/>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8"/>
          <p:cNvSpPr/>
          <p:nvPr/>
        </p:nvSpPr>
        <p:spPr>
          <a:xfrm>
            <a:off x="684225" y="1362200"/>
            <a:ext cx="7772400" cy="39789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Violation of terms of Government contract/subcontract “so serious to justify debarment.”  For example:</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Willful failure to perform one or more contracts</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History of failure to perform, or unsatisfactory performance, of one or more contracts</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●Committing Unfair Trade Practice</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●Delinquent Federal taxes (in excess of $3,000)</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56" name="Google Shape;256;p48"/>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Causes for Suspension and Debarment, </a:t>
            </a:r>
            <a:r>
              <a:rPr kumimoji="0" lang="en-US" sz="31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5A5AAD3D-B7A8-28BE-9E3D-CA2FD5086E97}"/>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9"/>
          <p:cNvSpPr/>
          <p:nvPr/>
        </p:nvSpPr>
        <p:spPr>
          <a:xfrm>
            <a:off x="684225" y="1362200"/>
            <a:ext cx="7772400" cy="39789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Knowing failure of a principal of a contractor, until 3 years after final payment on any Government contract awarded to the contractor, to timely disclose to the Government, in connection with the award, performance, or closeout of the contract or a subcontract thereunder:</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Credible evidence of violations of certain criminal laws</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The Civil False Claims Act</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Significant overpayment(s) on contract</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63" name="Google Shape;263;p49"/>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Causes for Suspension and Debarment, </a:t>
            </a:r>
            <a:r>
              <a:rPr kumimoji="0" lang="en-US" sz="31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B1310952-C8F3-D47C-8A0B-9F3ADE06140D}"/>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50"/>
          <p:cNvSpPr/>
          <p:nvPr/>
        </p:nvSpPr>
        <p:spPr>
          <a:xfrm>
            <a:off x="684225" y="1362200"/>
            <a:ext cx="7772400" cy="37095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Failure to comply with the Immigration and Nationality Act</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Any other cause of so serious or compelling a nature that it affects the present responsibility of the contractor or subcontractor</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t>
            </a:r>
            <a:r>
              <a:rPr lang="en-US" sz="2000" b="0" i="1" u="none" strike="noStrike" cap="none">
                <a:solidFill>
                  <a:schemeClr val="dk1"/>
                </a:solidFill>
                <a:latin typeface="Arial"/>
                <a:ea typeface="Arial"/>
                <a:cs typeface="Arial"/>
                <a:sym typeface="Arial"/>
              </a:rPr>
              <a:t>The cause for suspension and debarment does not need to relate to work on a Federal contract</a:t>
            </a:r>
            <a:endParaRPr sz="2000" b="0" i="1"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70" name="Google Shape;270;p50"/>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Causes for Suspension and Debarment, </a:t>
            </a:r>
            <a:r>
              <a:rPr kumimoji="0" lang="en-US" sz="31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endParaRPr kumimoji="0" lang="en-US" sz="3600" b="0" i="0" u="none" strike="noStrike" kern="0" cap="none" spc="0" normalizeH="0" baseline="0" noProof="0" dirty="0">
              <a:ln>
                <a:noFill/>
              </a:ln>
              <a:solidFill>
                <a:srgbClr val="005087"/>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D03E7451-F278-D3D2-AE87-9A785C274CA1}"/>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51"/>
          <p:cNvSpPr/>
          <p:nvPr/>
        </p:nvSpPr>
        <p:spPr>
          <a:xfrm>
            <a:off x="684225" y="2160025"/>
            <a:ext cx="7772400" cy="22833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t>
            </a:r>
            <a:r>
              <a:rPr lang="en-US" sz="2000" b="1" i="0" u="none" strike="noStrike" cap="none">
                <a:solidFill>
                  <a:srgbClr val="B11116"/>
                </a:solidFill>
                <a:latin typeface="Arial"/>
                <a:ea typeface="Arial"/>
                <a:cs typeface="Arial"/>
                <a:sym typeface="Arial"/>
              </a:rPr>
              <a:t>Fraud</a:t>
            </a:r>
            <a:r>
              <a:rPr lang="en-US" sz="2000" b="0" i="0" u="none" strike="noStrike" cap="none">
                <a:solidFill>
                  <a:schemeClr val="dk1"/>
                </a:solidFill>
                <a:latin typeface="Arial"/>
                <a:ea typeface="Arial"/>
                <a:cs typeface="Arial"/>
                <a:sym typeface="Arial"/>
              </a:rPr>
              <a:t> is GSA’s most common cause for debarment in the last five fiscal years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False statements/falsification of records is a similar top cause for debarment</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77" name="Google Shape;277;p51"/>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Most Common Cause for Debarment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16E74E54-0496-4CBF-B529-AB8856B869BC}"/>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52"/>
          <p:cNvSpPr/>
          <p:nvPr/>
        </p:nvSpPr>
        <p:spPr>
          <a:xfrm>
            <a:off x="684225" y="2160025"/>
            <a:ext cx="7772400" cy="22833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Can the Suspension and Debarment Official (SDO) debar a contractor based on misconduct that is not specifically listed as a cause for debarment in FAR 9.4?</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rgbClr val="99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84" name="Google Shape;284;p52"/>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Knowledge Check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86" name="Google Shape;286;p52"/>
          <p:cNvSpPr txBox="1"/>
          <p:nvPr/>
        </p:nvSpPr>
        <p:spPr>
          <a:xfrm>
            <a:off x="684225" y="2757425"/>
            <a:ext cx="8130000" cy="492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2000"/>
              <a:buFont typeface="Arial"/>
              <a:buNone/>
            </a:pPr>
            <a:r>
              <a:rPr lang="en-US" sz="2000" b="1">
                <a:solidFill>
                  <a:schemeClr val="dk1"/>
                </a:solidFill>
              </a:rPr>
              <a:t>Answer: </a:t>
            </a:r>
            <a:r>
              <a:rPr lang="en-US" sz="2000" b="1">
                <a:solidFill>
                  <a:srgbClr val="990000"/>
                </a:solidFill>
              </a:rPr>
              <a:t>Yes.</a:t>
            </a:r>
            <a:endParaRPr/>
          </a:p>
        </p:txBody>
      </p:sp>
      <p:pic>
        <p:nvPicPr>
          <p:cNvPr id="2" name="Google Shape;183;p37" descr="Small Business Works logo">
            <a:extLst>
              <a:ext uri="{FF2B5EF4-FFF2-40B4-BE49-F238E27FC236}">
                <a16:creationId xmlns:a16="http://schemas.microsoft.com/office/drawing/2014/main" id="{1AAC144A-542B-78DE-E3CB-97D03CCAD5FE}"/>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6"/>
                                        </p:tgtEl>
                                        <p:attrNameLst>
                                          <p:attrName>style.visibility</p:attrName>
                                        </p:attrNameLst>
                                      </p:cBhvr>
                                      <p:to>
                                        <p:strVal val="visible"/>
                                      </p:to>
                                    </p:set>
                                    <p:anim calcmode="lin" valueType="num">
                                      <p:cBhvr additive="base">
                                        <p:cTn id="7" dur="1000"/>
                                        <p:tgtEl>
                                          <p:spTgt spid="286"/>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53"/>
          <p:cNvSpPr>
            <a:spLocks noGrp="1"/>
          </p:cNvSpPr>
          <p:nvPr>
            <p:ph type="title" idx="4294967295"/>
          </p:nvPr>
        </p:nvSpPr>
        <p:spPr>
          <a:xfrm>
            <a:off x="684213" y="1285875"/>
            <a:ext cx="7772400" cy="25716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WHAT IS PRESENT RESPONSIBILITY?</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B3089013-87B2-C94D-86A2-D78CAEF64B7E}"/>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6"/>
          <p:cNvSpPr>
            <a:spLocks noGrp="1"/>
          </p:cNvSpPr>
          <p:nvPr>
            <p:ph type="title" idx="4294967295"/>
          </p:nvPr>
        </p:nvSpPr>
        <p:spPr>
          <a:xfrm>
            <a:off x="684215" y="482203"/>
            <a:ext cx="7769225" cy="642938"/>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90000"/>
              </a:lnSpc>
              <a:spcBef>
                <a:spcPts val="1200"/>
              </a:spcBef>
              <a:spcAft>
                <a:spcPts val="0"/>
              </a:spcAft>
              <a:buClr>
                <a:schemeClr val="dk1"/>
              </a:buClr>
              <a:buSzPts val="3600"/>
              <a:buFont typeface="Arial"/>
              <a:buNone/>
              <a:tabLst/>
              <a:defRPr/>
            </a:pPr>
            <a:r>
              <a:rPr kumimoji="0" lang="en-US" sz="3600" b="0" i="0" u="none" strike="noStrike" kern="0" cap="none" spc="0" normalizeH="0" baseline="0" noProof="0" dirty="0">
                <a:ln>
                  <a:noFill/>
                </a:ln>
                <a:solidFill>
                  <a:srgbClr val="0059A8"/>
                </a:solidFill>
                <a:effectLst/>
                <a:uLnTx/>
                <a:uFillTx/>
                <a:latin typeface="Arial"/>
                <a:ea typeface="Arial"/>
                <a:cs typeface="Arial"/>
                <a:sym typeface="Arial"/>
              </a:rPr>
              <a:t>Could Suspension and Debarment Happen to You?</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75" name="Google Shape;175;p36"/>
          <p:cNvSpPr txBox="1"/>
          <p:nvPr/>
        </p:nvSpPr>
        <p:spPr>
          <a:xfrm>
            <a:off x="684225" y="2406250"/>
            <a:ext cx="8001000" cy="12006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chemeClr val="dk1"/>
              </a:buClr>
              <a:buSzPts val="1400"/>
              <a:buFont typeface="Arial"/>
              <a:buNone/>
            </a:pPr>
            <a:r>
              <a:rPr lang="en-US" sz="1800" b="1">
                <a:solidFill>
                  <a:schemeClr val="dk1"/>
                </a:solidFill>
              </a:rPr>
              <a:t>Presenters:</a:t>
            </a:r>
            <a:endParaRPr sz="1800" b="1">
              <a:solidFill>
                <a:schemeClr val="dk1"/>
              </a:solidFill>
            </a:endParaRPr>
          </a:p>
          <a:p>
            <a:pPr marL="0" lvl="0" indent="0" algn="l" rtl="0">
              <a:spcBef>
                <a:spcPts val="0"/>
              </a:spcBef>
              <a:spcAft>
                <a:spcPts val="0"/>
              </a:spcAft>
              <a:buClr>
                <a:schemeClr val="dk1"/>
              </a:buClr>
              <a:buSzPts val="1400"/>
              <a:buFont typeface="Arial"/>
              <a:buNone/>
            </a:pPr>
            <a:r>
              <a:rPr lang="en-US" sz="1800">
                <a:solidFill>
                  <a:schemeClr val="dk1"/>
                </a:solidFill>
              </a:rPr>
              <a:t>Bill Schmidt, GSA Suspension and Debarment Official</a:t>
            </a:r>
            <a:endParaRPr sz="1800">
              <a:solidFill>
                <a:schemeClr val="dk1"/>
              </a:solidFill>
            </a:endParaRPr>
          </a:p>
          <a:p>
            <a:pPr marL="0" lvl="0" indent="0" algn="l" rtl="0">
              <a:spcBef>
                <a:spcPts val="0"/>
              </a:spcBef>
              <a:spcAft>
                <a:spcPts val="0"/>
              </a:spcAft>
              <a:buClr>
                <a:schemeClr val="dk1"/>
              </a:buClr>
              <a:buSzPts val="1400"/>
              <a:buFont typeface="Arial"/>
              <a:buNone/>
            </a:pPr>
            <a:endParaRPr sz="1800">
              <a:solidFill>
                <a:schemeClr val="dk1"/>
              </a:solidFill>
            </a:endParaRPr>
          </a:p>
          <a:p>
            <a:pPr marL="0" lvl="0" indent="0" algn="l" rtl="0">
              <a:spcBef>
                <a:spcPts val="0"/>
              </a:spcBef>
              <a:spcAft>
                <a:spcPts val="0"/>
              </a:spcAft>
              <a:buClr>
                <a:schemeClr val="dk1"/>
              </a:buClr>
              <a:buSzPts val="1400"/>
              <a:buFont typeface="Arial"/>
              <a:buNone/>
            </a:pPr>
            <a:r>
              <a:rPr lang="en-US" sz="1800">
                <a:solidFill>
                  <a:schemeClr val="dk1"/>
                </a:solidFill>
              </a:rPr>
              <a:t>Dylan Mooney, Deputy Director, Suspension and Debarment Division</a:t>
            </a:r>
            <a:endParaRPr sz="2400">
              <a:solidFill>
                <a:schemeClr val="dk1"/>
              </a:solidFill>
            </a:endParaRPr>
          </a:p>
        </p:txBody>
      </p:sp>
      <p:pic>
        <p:nvPicPr>
          <p:cNvPr id="176" name="Google Shape;176;p36" descr="Small Business Works logo"/>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4"/>
          <p:cNvSpPr/>
          <p:nvPr/>
        </p:nvSpPr>
        <p:spPr>
          <a:xfrm>
            <a:off x="684225" y="2750050"/>
            <a:ext cx="7772400" cy="16932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SDO determines if:</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Despite the contractor’s prior misconduct, can the contractor be trusted to perform in accordance with contract requirements, governing law, and overall, to conduct themselves ethically?</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98" name="Google Shape;298;p54"/>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Present Responsibility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17656CF8-641E-35DD-6A4D-8217960BABF3}"/>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55"/>
          <p:cNvSpPr/>
          <p:nvPr/>
        </p:nvSpPr>
        <p:spPr>
          <a:xfrm>
            <a:off x="684225" y="2493500"/>
            <a:ext cx="7772400" cy="19500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SDO’s inquiry into a contractor’s present responsibility focuses on the contractor’s:</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Honesty</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Integrity</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Competence</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Other case-specific features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305" name="Google Shape;305;p55"/>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Present Responsibility, </a:t>
            </a:r>
            <a:r>
              <a:rPr kumimoji="0" lang="en-US" sz="36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E7A68FA4-E1AB-C1AB-5916-0B6E67B17759}"/>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56"/>
          <p:cNvSpPr>
            <a:spLocks noGrp="1"/>
          </p:cNvSpPr>
          <p:nvPr>
            <p:ph type="title" idx="4294967295"/>
          </p:nvPr>
        </p:nvSpPr>
        <p:spPr>
          <a:xfrm>
            <a:off x="684213" y="1285875"/>
            <a:ext cx="7772400" cy="25716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WHAT TO DO IF YOU RECEIVE A LETTER FROM A SUSPENSION &amp; DEBARMENT OFFICIAL</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6F0BB4E1-3E66-7765-D647-637A346928A5}"/>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57"/>
          <p:cNvSpPr/>
          <p:nvPr/>
        </p:nvSpPr>
        <p:spPr>
          <a:xfrm>
            <a:off x="684225" y="1428900"/>
            <a:ext cx="7772400" cy="30144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Respond!</a:t>
            </a:r>
            <a:endParaRPr sz="2000" b="1">
              <a:solidFill>
                <a:schemeClr val="dk1"/>
              </a:solidFill>
            </a:endParaRPr>
          </a:p>
          <a:p>
            <a:pPr marL="457200" marR="0" lvl="0" indent="-349250" algn="l" rtl="0">
              <a:lnSpc>
                <a:spcPct val="115000"/>
              </a:lnSpc>
              <a:spcBef>
                <a:spcPts val="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Contractor given 30 days to respond and to submit arguments and supporting documents against the action</a:t>
            </a:r>
            <a:endParaRPr sz="1900">
              <a:solidFill>
                <a:schemeClr val="dk1"/>
              </a:solidFill>
            </a:endParaRPr>
          </a:p>
          <a:p>
            <a:pPr marL="457200" marR="0" lvl="0" indent="-349250" algn="l" rtl="0">
              <a:lnSpc>
                <a:spcPct val="115000"/>
              </a:lnSpc>
              <a:spcBef>
                <a:spcPts val="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If you need additional time to respond, request this from the agency as soon as possible</a:t>
            </a:r>
            <a:endParaRPr sz="1900">
              <a:solidFill>
                <a:schemeClr val="dk1"/>
              </a:solidFill>
            </a:endParaRPr>
          </a:p>
          <a:p>
            <a:pPr marL="457200" marR="0" lvl="0" indent="-349250" algn="l" rtl="0">
              <a:lnSpc>
                <a:spcPct val="115000"/>
              </a:lnSpc>
              <a:spcBef>
                <a:spcPts val="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To help prepare your response, ask for the administrative record, which contains information supporting the action</a:t>
            </a:r>
            <a:endParaRPr sz="1900">
              <a:solidFill>
                <a:schemeClr val="dk1"/>
              </a:solidFill>
            </a:endParaRPr>
          </a:p>
          <a:p>
            <a:pPr marL="457200" marR="0" lvl="0" indent="-349250" algn="l" rtl="0">
              <a:lnSpc>
                <a:spcPct val="115000"/>
              </a:lnSpc>
              <a:spcBef>
                <a:spcPts val="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You can respond on your own or through legal counsel</a:t>
            </a:r>
            <a:endParaRPr sz="1900" b="0" i="0" u="none" strike="noStrike" cap="none">
              <a:solidFill>
                <a:schemeClr val="dk1"/>
              </a:solidFill>
              <a:latin typeface="Arial"/>
              <a:ea typeface="Arial"/>
              <a:cs typeface="Arial"/>
              <a:sym typeface="Arial"/>
            </a:endParaRPr>
          </a:p>
        </p:txBody>
      </p:sp>
      <p:sp>
        <p:nvSpPr>
          <p:cNvPr id="318" name="Google Shape;318;p57"/>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What To Do If You Receive a Notice of Suspension or Proposed Debarment</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C4F4E3EE-67E6-5C3C-DB15-9271DE5A4A9F}"/>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58"/>
          <p:cNvSpPr/>
          <p:nvPr/>
        </p:nvSpPr>
        <p:spPr>
          <a:xfrm>
            <a:off x="684225" y="1428900"/>
            <a:ext cx="7772400" cy="3014400"/>
          </a:xfrm>
          <a:prstGeom prst="rect">
            <a:avLst/>
          </a:prstGeom>
          <a:noFill/>
          <a:ln>
            <a:noFill/>
          </a:ln>
        </p:spPr>
        <p:txBody>
          <a:bodyPr spcFirstLastPara="1" wrap="square" lIns="0" tIns="0" rIns="0" bIns="0" anchor="ctr" anchorCtr="0">
            <a:noAutofit/>
          </a:bodyPr>
          <a:lstStyle/>
          <a:p>
            <a:pPr marL="45720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You must demonstrate that the contractor is presently responsible and that excluding the contractor is not necessary to protect the Government’s interests</a:t>
            </a:r>
            <a:endParaRPr sz="2000" b="0" i="0" u="none" strike="noStrike" cap="none">
              <a:solidFill>
                <a:schemeClr val="dk1"/>
              </a:solidFill>
              <a:latin typeface="Arial"/>
              <a:ea typeface="Arial"/>
              <a:cs typeface="Arial"/>
              <a:sym typeface="Arial"/>
            </a:endParaRPr>
          </a:p>
          <a:p>
            <a:pPr marL="457200" marR="0" lvl="0" indent="0" algn="l" rtl="0">
              <a:lnSpc>
                <a:spcPct val="115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While you should acknowledge and address past misconduct, focus the response on the contractor’s present responsibility</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325" name="Google Shape;325;p58"/>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What To Do If You Receive a Notice of Suspension or Proposed Debarment, </a:t>
            </a:r>
            <a:r>
              <a:rPr kumimoji="0" lang="en-US" sz="31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C4A205D2-3CB2-009D-FF06-3707E435A8DD}"/>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59"/>
          <p:cNvSpPr/>
          <p:nvPr/>
        </p:nvSpPr>
        <p:spPr>
          <a:xfrm>
            <a:off x="684225" y="1428900"/>
            <a:ext cx="7772400" cy="37146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Submit Written Matters in Opposition</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Request a Meeting with the SDO</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Bring relevant individuals</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Even if represented by counsel, the contractor should do the majority of the talking</a:t>
            </a: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SDO wants to hear from those who work for the contractor</a:t>
            </a: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SDO will ask questions of the contractor</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332" name="Google Shape;332;p59"/>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What To Do If You Receive a Notice of Suspension or Proposed Debarment, </a:t>
            </a:r>
            <a:r>
              <a:rPr kumimoji="0" lang="en-US" sz="31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46865BF5-3B29-C314-D9B5-A60453CF45FF}"/>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60"/>
          <p:cNvSpPr/>
          <p:nvPr/>
        </p:nvSpPr>
        <p:spPr>
          <a:xfrm>
            <a:off x="684225" y="1736725"/>
            <a:ext cx="7772400" cy="34071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1800"/>
              <a:buFont typeface="Arial"/>
              <a:buNone/>
            </a:pPr>
            <a:r>
              <a:rPr lang="en-US" sz="1800" b="1" i="0" u="none" strike="noStrike" cap="none">
                <a:solidFill>
                  <a:schemeClr val="dk1"/>
                </a:solidFill>
                <a:latin typeface="Arial"/>
                <a:ea typeface="Arial"/>
                <a:cs typeface="Arial"/>
                <a:sym typeface="Arial"/>
              </a:rPr>
              <a:t>Request for Information</a:t>
            </a:r>
            <a:endParaRPr sz="1800" b="1">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Do not result in ineligibility (not listed in the System for Award Management (SAM.gov))</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An information-gathering tool</a:t>
            </a: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r>
              <a:rPr lang="en-US" sz="1800" b="1" i="0" u="none" strike="noStrike" cap="none">
                <a:solidFill>
                  <a:schemeClr val="dk1"/>
                </a:solidFill>
                <a:latin typeface="Arial"/>
                <a:ea typeface="Arial"/>
                <a:cs typeface="Arial"/>
                <a:sym typeface="Arial"/>
              </a:rPr>
              <a:t>Show Cause Letter </a:t>
            </a:r>
            <a:endParaRPr sz="1800" b="1">
              <a:solidFill>
                <a:schemeClr val="dk1"/>
              </a:solidFill>
            </a:endParaRPr>
          </a:p>
          <a:p>
            <a:pPr marL="457200" marR="0" lvl="0" indent="-342900" algn="l" rtl="0">
              <a:lnSpc>
                <a:spcPct val="115000"/>
              </a:lnSpc>
              <a:spcBef>
                <a:spcPts val="50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Do not result in ineligibility (not listed in SAM.gov)</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 tool used to determine the contractor’s position</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Used where responsibility concerns, but exclusion not deemed appropriate at that time</a:t>
            </a: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339" name="Google Shape;339;p60"/>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2900"/>
              <a:buFont typeface="Arial"/>
              <a:buNone/>
              <a:tabLst/>
              <a:defRPr/>
            </a:pPr>
            <a:r>
              <a:rPr kumimoji="0" lang="en-US" sz="2900" b="0" i="0" u="none" strike="noStrike" kern="0" cap="none" spc="0" normalizeH="0" baseline="0" noProof="0" dirty="0">
                <a:ln>
                  <a:noFill/>
                </a:ln>
                <a:solidFill>
                  <a:srgbClr val="005087"/>
                </a:solidFill>
                <a:effectLst/>
                <a:uLnTx/>
                <a:uFillTx/>
                <a:latin typeface="Arial"/>
                <a:ea typeface="Arial"/>
                <a:cs typeface="Arial"/>
                <a:sym typeface="Arial"/>
              </a:rPr>
              <a:t>What To Do If You Receive a Request for Information or Show Cause Letter</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68074CFD-6C7A-4B5D-F1CC-1071FA7295A1}"/>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61"/>
          <p:cNvSpPr/>
          <p:nvPr/>
        </p:nvSpPr>
        <p:spPr>
          <a:xfrm>
            <a:off x="684225" y="1698250"/>
            <a:ext cx="7772400" cy="34455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1" i="0" u="none" strike="noStrike" cap="none">
                <a:solidFill>
                  <a:schemeClr val="dk1"/>
                </a:solidFill>
              </a:rPr>
              <a:t>Respond to the letter providing:</a:t>
            </a:r>
            <a:endParaRPr sz="1900" b="1">
              <a:solidFill>
                <a:schemeClr val="dk1"/>
              </a:solidFill>
            </a:endParaRPr>
          </a:p>
          <a:p>
            <a:pPr marL="457200" marR="0" lvl="0" indent="-349250" algn="l" rtl="0">
              <a:lnSpc>
                <a:spcPct val="115000"/>
              </a:lnSpc>
              <a:spcBef>
                <a:spcPts val="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For a Request for Information: The requested information (with supporting documentation)</a:t>
            </a:r>
            <a:endParaRPr sz="1900">
              <a:solidFill>
                <a:schemeClr val="dk1"/>
              </a:solidFill>
            </a:endParaRPr>
          </a:p>
          <a:p>
            <a:pPr marL="457200" marR="0" lvl="0" indent="-349250" algn="l" rtl="0">
              <a:lnSpc>
                <a:spcPct val="115000"/>
              </a:lnSpc>
              <a:spcBef>
                <a:spcPts val="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For a Show Cause Letter: Information and argument supporting why your company is presently responsible and should not be excluded from Federal contracts (with supporting documentation)</a:t>
            </a: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r>
              <a:rPr lang="en-US" sz="1900" b="1" i="0" u="none" strike="noStrike" cap="none">
                <a:solidFill>
                  <a:schemeClr val="dk1"/>
                </a:solidFill>
              </a:rPr>
              <a:t>A failure to respond may lead to suspension or debarment action against the contractor</a:t>
            </a:r>
            <a:endParaRPr sz="1900" b="1" i="0" u="none" strike="noStrike" cap="none">
              <a:solidFill>
                <a:schemeClr val="dk1"/>
              </a:solidFil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346" name="Google Shape;346;p61"/>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2900"/>
              <a:buFont typeface="Arial"/>
              <a:buNone/>
              <a:tabLst/>
              <a:defRPr/>
            </a:pPr>
            <a:r>
              <a:rPr kumimoji="0" lang="en-US" sz="2900" b="0" i="0" u="none" strike="noStrike" kern="0" cap="none" spc="0" normalizeH="0" baseline="0" noProof="0" dirty="0">
                <a:ln>
                  <a:noFill/>
                </a:ln>
                <a:solidFill>
                  <a:srgbClr val="005087"/>
                </a:solidFill>
                <a:effectLst/>
                <a:uLnTx/>
                <a:uFillTx/>
                <a:latin typeface="Arial"/>
                <a:ea typeface="Arial"/>
                <a:cs typeface="Arial"/>
                <a:sym typeface="Arial"/>
              </a:rPr>
              <a:t>What To Do If You Receive a Request for Information or Show Cause Letter, </a:t>
            </a:r>
            <a:r>
              <a:rPr kumimoji="0" lang="en-US" sz="29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2900" b="0" i="0" u="none" strike="noStrike" kern="0" cap="none" spc="0" normalizeH="0" baseline="0" noProof="0" dirty="0">
                <a:ln>
                  <a:noFill/>
                </a:ln>
                <a:solidFill>
                  <a:srgbClr val="005087"/>
                </a:solidFill>
                <a:effectLst/>
                <a:uLnTx/>
                <a:uFillTx/>
                <a:latin typeface="Arial"/>
                <a:ea typeface="Arial"/>
                <a:cs typeface="Arial"/>
                <a:sym typeface="Arial"/>
              </a:rPr>
              <a:t>.</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550E9150-E158-049C-04BF-8B5812E76B29}"/>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62"/>
          <p:cNvSpPr/>
          <p:nvPr/>
        </p:nvSpPr>
        <p:spPr>
          <a:xfrm>
            <a:off x="684225" y="962025"/>
            <a:ext cx="7772400" cy="41817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rPr>
              <a:t>When preparing your response to any of these letters:</a:t>
            </a:r>
            <a:endParaRPr sz="2000" b="1">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Look at FAR 9.406-1 Mitigating Factors and determine which of these might apply to your case</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Explain to the SDO, with supporting documentation, why you think these factors apply to your case</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353" name="Google Shape;353;p62"/>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100"/>
              <a:buFont typeface="Arial"/>
              <a:buNone/>
              <a:tabLst/>
              <a:defRPr/>
            </a:pP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FAR Mitigating Factors</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5D854F35-B072-F4F7-BF25-50E500DAAD68}"/>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63"/>
          <p:cNvSpPr/>
          <p:nvPr/>
        </p:nvSpPr>
        <p:spPr>
          <a:xfrm>
            <a:off x="684225" y="1736725"/>
            <a:ext cx="7772400" cy="34068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When a contractor responds to a letter from a Suspension &amp; Debarment Official, what should the response focus on?</a:t>
            </a:r>
            <a:endParaRPr sz="2000" b="0" i="0" u="none" strike="noStrike" cap="none">
              <a:solidFill>
                <a:schemeClr val="dk1"/>
              </a:solidFill>
              <a:latin typeface="Arial"/>
              <a:ea typeface="Arial"/>
              <a:cs typeface="Arial"/>
              <a:sym typeface="Arial"/>
            </a:endParaRPr>
          </a:p>
          <a:p>
            <a:pPr marL="457200" marR="0" lvl="0" indent="-355600" algn="l" rtl="0">
              <a:lnSpc>
                <a:spcPct val="115000"/>
              </a:lnSpc>
              <a:spcBef>
                <a:spcPts val="1000"/>
              </a:spcBef>
              <a:spcAft>
                <a:spcPts val="0"/>
              </a:spcAft>
              <a:buClr>
                <a:schemeClr val="dk1"/>
              </a:buClr>
              <a:buSzPts val="2000"/>
              <a:buFont typeface="Arial"/>
              <a:buAutoNum type="alphaUcPeriod"/>
            </a:pPr>
            <a:r>
              <a:rPr lang="en-US" sz="2000" b="0" i="0" u="none" strike="noStrike" cap="none">
                <a:solidFill>
                  <a:schemeClr val="dk1"/>
                </a:solidFill>
                <a:latin typeface="Arial"/>
                <a:ea typeface="Arial"/>
                <a:cs typeface="Arial"/>
                <a:sym typeface="Arial"/>
              </a:rPr>
              <a:t>The contractor’s past performance record</a:t>
            </a:r>
            <a:endParaRPr sz="2000" b="0" i="0" u="none" strike="noStrike" cap="none">
              <a:solidFill>
                <a:schemeClr val="dk1"/>
              </a:solidFill>
              <a:latin typeface="Arial"/>
              <a:ea typeface="Arial"/>
              <a:cs typeface="Arial"/>
              <a:sym typeface="Arial"/>
            </a:endParaRPr>
          </a:p>
          <a:p>
            <a:pPr marL="457200" marR="0" lvl="0" indent="-355600" algn="l" rtl="0">
              <a:lnSpc>
                <a:spcPct val="115000"/>
              </a:lnSpc>
              <a:spcBef>
                <a:spcPts val="0"/>
              </a:spcBef>
              <a:spcAft>
                <a:spcPts val="0"/>
              </a:spcAft>
              <a:buClr>
                <a:schemeClr val="dk1"/>
              </a:buClr>
              <a:buSzPts val="2000"/>
              <a:buFont typeface="Arial"/>
              <a:buAutoNum type="alphaUcPeriod"/>
            </a:pPr>
            <a:r>
              <a:rPr lang="en-US" sz="2000" b="0" i="0" u="none" strike="noStrike" cap="none">
                <a:solidFill>
                  <a:schemeClr val="dk1"/>
                </a:solidFill>
                <a:latin typeface="Arial"/>
                <a:ea typeface="Arial"/>
                <a:cs typeface="Arial"/>
                <a:sym typeface="Arial"/>
              </a:rPr>
              <a:t>Why the contractor is not at fault for the misconduct</a:t>
            </a:r>
            <a:endParaRPr sz="2000" b="0" i="0" u="none" strike="noStrike" cap="none">
              <a:solidFill>
                <a:schemeClr val="dk1"/>
              </a:solidFill>
              <a:latin typeface="Arial"/>
              <a:ea typeface="Arial"/>
              <a:cs typeface="Arial"/>
              <a:sym typeface="Arial"/>
            </a:endParaRPr>
          </a:p>
          <a:p>
            <a:pPr marL="457200" marR="0" lvl="0" indent="-355600" algn="l" rtl="0">
              <a:lnSpc>
                <a:spcPct val="115000"/>
              </a:lnSpc>
              <a:spcBef>
                <a:spcPts val="0"/>
              </a:spcBef>
              <a:spcAft>
                <a:spcPts val="0"/>
              </a:spcAft>
              <a:buClr>
                <a:schemeClr val="dk1"/>
              </a:buClr>
              <a:buSzPts val="2000"/>
              <a:buFont typeface="Arial"/>
              <a:buAutoNum type="alphaUcPeriod"/>
            </a:pPr>
            <a:r>
              <a:rPr lang="en-US" sz="2000" b="0" i="0" u="none" strike="noStrike" cap="none">
                <a:solidFill>
                  <a:schemeClr val="dk1"/>
                </a:solidFill>
                <a:latin typeface="Arial"/>
                <a:ea typeface="Arial"/>
                <a:cs typeface="Arial"/>
                <a:sym typeface="Arial"/>
              </a:rPr>
              <a:t>The contractor’s present responsibility</a:t>
            </a:r>
            <a:endParaRPr sz="2000" b="0" i="0" u="none" strike="noStrike" cap="none">
              <a:solidFill>
                <a:schemeClr val="dk1"/>
              </a:solidFill>
              <a:latin typeface="Arial"/>
              <a:ea typeface="Arial"/>
              <a:cs typeface="Arial"/>
              <a:sym typeface="Arial"/>
            </a:endParaRPr>
          </a:p>
          <a:p>
            <a:pPr marL="457200" marR="0" lvl="0" indent="-355600" algn="l" rtl="0">
              <a:lnSpc>
                <a:spcPct val="115000"/>
              </a:lnSpc>
              <a:spcBef>
                <a:spcPts val="0"/>
              </a:spcBef>
              <a:spcAft>
                <a:spcPts val="0"/>
              </a:spcAft>
              <a:buClr>
                <a:schemeClr val="dk1"/>
              </a:buClr>
              <a:buSzPts val="2000"/>
              <a:buFont typeface="Arial"/>
              <a:buAutoNum type="alphaUcPeriod"/>
            </a:pPr>
            <a:r>
              <a:rPr lang="en-US" sz="2000" b="0" i="0" u="none" strike="noStrike" cap="none">
                <a:solidFill>
                  <a:schemeClr val="dk1"/>
                </a:solidFill>
                <a:latin typeface="Arial"/>
                <a:ea typeface="Arial"/>
                <a:cs typeface="Arial"/>
                <a:sym typeface="Arial"/>
              </a:rPr>
              <a:t>How important Government contracts are to the contractor’s business</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10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360" name="Google Shape;360;p63"/>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Knowledge Check</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61" name="Google Shape;361;p63"/>
          <p:cNvSpPr txBox="1"/>
          <p:nvPr/>
        </p:nvSpPr>
        <p:spPr>
          <a:xfrm>
            <a:off x="836300" y="3763350"/>
            <a:ext cx="6708300" cy="551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Answer: </a:t>
            </a:r>
            <a:r>
              <a:rPr lang="en-US" sz="2000" b="1" i="0" u="none" strike="noStrike" cap="none">
                <a:solidFill>
                  <a:srgbClr val="B11116"/>
                </a:solidFill>
                <a:latin typeface="Arial"/>
                <a:ea typeface="Arial"/>
                <a:cs typeface="Arial"/>
                <a:sym typeface="Arial"/>
              </a:rPr>
              <a:t>C. The contractor’s present responsibility</a:t>
            </a:r>
            <a:endParaRPr sz="2000" b="1" i="0" u="none" strike="noStrike" cap="none">
              <a:solidFill>
                <a:srgbClr val="B11116"/>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2F087923-49D4-AFB6-5A55-5192A15D3D95}"/>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61"/>
                                        </p:tgtEl>
                                        <p:attrNameLst>
                                          <p:attrName>style.visibility</p:attrName>
                                        </p:attrNameLst>
                                      </p:cBhvr>
                                      <p:to>
                                        <p:strVal val="visible"/>
                                      </p:to>
                                    </p:set>
                                    <p:anim calcmode="lin" valueType="num">
                                      <p:cBhvr additive="base">
                                        <p:cTn id="7" dur="1000"/>
                                        <p:tgtEl>
                                          <p:spTgt spid="3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7"/>
          <p:cNvSpPr>
            <a:spLocks noGrp="1"/>
          </p:cNvSpPr>
          <p:nvPr>
            <p:ph type="title" idx="4294967295"/>
          </p:nvPr>
        </p:nvSpPr>
        <p:spPr>
          <a:xfrm>
            <a:off x="684215" y="482203"/>
            <a:ext cx="7769100" cy="6429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Learning Objectives</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82" name="Google Shape;182;p37"/>
          <p:cNvSpPr txBox="1"/>
          <p:nvPr/>
        </p:nvSpPr>
        <p:spPr>
          <a:xfrm>
            <a:off x="685800" y="1285875"/>
            <a:ext cx="8001000" cy="2072700"/>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Clr>
                <a:schemeClr val="dk1"/>
              </a:buClr>
              <a:buSzPts val="1100"/>
              <a:buFont typeface="Arial"/>
              <a:buNone/>
            </a:pPr>
            <a:r>
              <a:rPr lang="en-US" sz="2000" b="0" i="0" u="none" strike="noStrike" cap="none">
                <a:solidFill>
                  <a:schemeClr val="dk1"/>
                </a:solidFill>
                <a:latin typeface="Arial"/>
                <a:ea typeface="Arial"/>
                <a:cs typeface="Arial"/>
                <a:sym typeface="Arial"/>
              </a:rPr>
              <a:t>●Why companies and individuals are suspended and debarred</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chemeClr val="dk1"/>
              </a:buClr>
              <a:buSzPts val="1100"/>
              <a:buFont typeface="Arial"/>
              <a:buNone/>
            </a:pPr>
            <a:r>
              <a:rPr lang="en-US" sz="2000" b="0" i="0" u="none" strike="noStrike" cap="none">
                <a:solidFill>
                  <a:schemeClr val="dk1"/>
                </a:solidFill>
                <a:latin typeface="Arial"/>
                <a:ea typeface="Arial"/>
                <a:cs typeface="Arial"/>
                <a:sym typeface="Arial"/>
              </a:rPr>
              <a:t>●Present Responsibility: what it is and why it is important</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chemeClr val="dk1"/>
              </a:buClr>
              <a:buSzPts val="1100"/>
              <a:buFont typeface="Arial"/>
              <a:buNone/>
            </a:pPr>
            <a:r>
              <a:rPr lang="en-US" sz="2000" b="0" i="0" u="none" strike="noStrike" cap="none">
                <a:solidFill>
                  <a:schemeClr val="dk1"/>
                </a:solidFill>
                <a:latin typeface="Arial"/>
                <a:ea typeface="Arial"/>
                <a:cs typeface="Arial"/>
                <a:sym typeface="Arial"/>
              </a:rPr>
              <a:t>●The nuts and bolts of the suspension and debarment process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chemeClr val="dk1"/>
              </a:buClr>
              <a:buSzPts val="1100"/>
              <a:buFont typeface="Arial"/>
              <a:buNone/>
            </a:pPr>
            <a:r>
              <a:rPr lang="en-US" sz="2000" b="0" i="0" u="none" strike="noStrike" cap="none">
                <a:solidFill>
                  <a:schemeClr val="dk1"/>
                </a:solidFill>
                <a:latin typeface="Arial"/>
                <a:ea typeface="Arial"/>
                <a:cs typeface="Arial"/>
                <a:sym typeface="Arial"/>
              </a:rPr>
              <a:t>●The impact of suspension and debarment on small businesses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chemeClr val="dk1"/>
              </a:buClr>
              <a:buSzPts val="1100"/>
              <a:buFont typeface="Arial"/>
              <a:buNone/>
            </a:pPr>
            <a:r>
              <a:rPr lang="en-US" sz="2000" b="0" i="0" u="none" strike="noStrike" cap="none">
                <a:solidFill>
                  <a:schemeClr val="dk1"/>
                </a:solidFill>
                <a:latin typeface="Arial"/>
                <a:ea typeface="Arial"/>
                <a:cs typeface="Arial"/>
                <a:sym typeface="Arial"/>
              </a:rPr>
              <a:t>●How small businesses can avoid suspension and debarment</a:t>
            </a:r>
            <a:endParaRPr sz="2000" b="0" i="0" u="none" strike="noStrike" cap="none">
              <a:solidFill>
                <a:schemeClr val="dk1"/>
              </a:solidFill>
              <a:latin typeface="Arial"/>
              <a:ea typeface="Arial"/>
              <a:cs typeface="Arial"/>
              <a:sym typeface="Arial"/>
            </a:endParaRPr>
          </a:p>
        </p:txBody>
      </p:sp>
      <p:pic>
        <p:nvPicPr>
          <p:cNvPr id="183" name="Google Shape;183;p37" descr="Small Business Works logo"/>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64"/>
          <p:cNvSpPr>
            <a:spLocks noGrp="1"/>
          </p:cNvSpPr>
          <p:nvPr>
            <p:ph type="title" idx="4294967295"/>
          </p:nvPr>
        </p:nvSpPr>
        <p:spPr>
          <a:xfrm>
            <a:off x="684213" y="1285875"/>
            <a:ext cx="7772400" cy="25716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WHAT ARE THE EFFECTS OF SUSPENSION AND DEBARMENT ON SMALL BUSINESSES?</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705F21C3-74F2-51FC-163C-A97E80BA43EB}"/>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65"/>
          <p:cNvSpPr/>
          <p:nvPr/>
        </p:nvSpPr>
        <p:spPr>
          <a:xfrm>
            <a:off x="684225" y="2352425"/>
            <a:ext cx="7772400" cy="27915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 Listed as ineligible in SAM.gov</a:t>
            </a: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 Ineligible for new contracts (including task orders), but may continue performing current contracts</a:t>
            </a: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 Agencies may not exercise options under existing contracts or issue modifications that add work or extend the duration of the contract</a:t>
            </a: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 May not perform subcontracts equal to or greater than $35K</a:t>
            </a: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 May not act as a representative or agent of other contractors</a:t>
            </a:r>
            <a:endParaRPr sz="18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374" name="Google Shape;374;p65"/>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Direct Effects of Suspension and Debarment on Small Businesses</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947C6DAA-3D9E-296B-98C8-8722E56351E6}"/>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66"/>
          <p:cNvSpPr/>
          <p:nvPr/>
        </p:nvSpPr>
        <p:spPr>
          <a:xfrm>
            <a:off x="684225" y="2711550"/>
            <a:ext cx="7772400" cy="24324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Potential ruin of small business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Potential termination of ongoing contracts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Reputational damage</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Loss of goodwill</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Revenue loss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Contraction of credit and/or denial of loans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381" name="Google Shape;381;p66"/>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Collateral Effects of Suspension and Debarment on Small Businesses</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90BAB4D5-D0E7-EE39-6AED-AC5725364B28}"/>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67"/>
          <p:cNvSpPr/>
          <p:nvPr/>
        </p:nvSpPr>
        <p:spPr>
          <a:xfrm>
            <a:off x="684225" y="1736725"/>
            <a:ext cx="7772400" cy="3406800"/>
          </a:xfrm>
          <a:prstGeom prst="rect">
            <a:avLst/>
          </a:prstGeom>
          <a:noFill/>
          <a:ln>
            <a:noFill/>
          </a:ln>
        </p:spPr>
        <p:txBody>
          <a:bodyPr spcFirstLastPara="1" wrap="square" lIns="0" tIns="0" rIns="0" bIns="0" anchor="ctr" anchorCtr="0">
            <a:noAutofit/>
          </a:bodyPr>
          <a:lstStyle/>
          <a:p>
            <a:pPr marL="457200" marR="0" lvl="0" indent="-355600" algn="l" rtl="0">
              <a:lnSpc>
                <a:spcPct val="115000"/>
              </a:lnSpc>
              <a:spcBef>
                <a:spcPts val="0"/>
              </a:spcBef>
              <a:spcAft>
                <a:spcPts val="0"/>
              </a:spcAft>
              <a:buClr>
                <a:schemeClr val="dk1"/>
              </a:buClr>
              <a:buSzPts val="2000"/>
              <a:buFont typeface="Arial"/>
              <a:buAutoNum type="alphaUcPeriod"/>
            </a:pPr>
            <a:r>
              <a:rPr lang="en-US" sz="2000" b="0" i="0" u="none" strike="noStrike" cap="none">
                <a:solidFill>
                  <a:schemeClr val="dk1"/>
                </a:solidFill>
                <a:latin typeface="Arial"/>
                <a:ea typeface="Arial"/>
                <a:cs typeface="Arial"/>
                <a:sym typeface="Arial"/>
              </a:rPr>
              <a:t>True or False:  The Government’s suspension and debarment review of a small business contractor can only affect the contracting company.</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10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10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388" name="Google Shape;388;p67"/>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Knowledge Check</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89" name="Google Shape;389;p67"/>
          <p:cNvSpPr txBox="1"/>
          <p:nvPr/>
        </p:nvSpPr>
        <p:spPr>
          <a:xfrm>
            <a:off x="887600" y="2916800"/>
            <a:ext cx="6259500" cy="820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Answer: </a:t>
            </a:r>
            <a:r>
              <a:rPr lang="en-US" sz="2000" b="1" i="0" u="none" strike="noStrike" cap="none">
                <a:solidFill>
                  <a:srgbClr val="B11116"/>
                </a:solidFill>
                <a:latin typeface="Arial"/>
                <a:ea typeface="Arial"/>
                <a:cs typeface="Arial"/>
                <a:sym typeface="Arial"/>
              </a:rPr>
              <a:t>False</a:t>
            </a:r>
            <a:endParaRPr sz="2000" b="1" i="0" u="none" strike="noStrike" cap="none">
              <a:solidFill>
                <a:srgbClr val="B11116"/>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910FC930-BA47-E9B6-747F-EB4D5D2D2EAE}"/>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89"/>
                                        </p:tgtEl>
                                        <p:attrNameLst>
                                          <p:attrName>style.visibility</p:attrName>
                                        </p:attrNameLst>
                                      </p:cBhvr>
                                      <p:to>
                                        <p:strVal val="visible"/>
                                      </p:to>
                                    </p:set>
                                    <p:anim calcmode="lin" valueType="num">
                                      <p:cBhvr additive="base">
                                        <p:cTn id="7" dur="1000"/>
                                        <p:tgtEl>
                                          <p:spTgt spid="38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68"/>
          <p:cNvSpPr>
            <a:spLocks noGrp="1"/>
          </p:cNvSpPr>
          <p:nvPr>
            <p:ph type="title" idx="4294967295"/>
          </p:nvPr>
        </p:nvSpPr>
        <p:spPr>
          <a:xfrm>
            <a:off x="684213" y="1285875"/>
            <a:ext cx="7772400" cy="25716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HOW CAN SMALL BUSINESSES AVOID SUSPENSION AND DEBARMENT?</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1A36079A-6874-D61F-A5E8-189D8F10188F}"/>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69"/>
          <p:cNvSpPr/>
          <p:nvPr/>
        </p:nvSpPr>
        <p:spPr>
          <a:xfrm>
            <a:off x="684225" y="2711550"/>
            <a:ext cx="7772400" cy="24324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rPr>
              <a:t>Be proactive in establishing sound business practices (scaled to your business size), which may include:</a:t>
            </a:r>
            <a:endParaRPr sz="2000" b="1">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Strong internal controls</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Sound hiring practices</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402" name="Google Shape;402;p69"/>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How to Avoid Suspension and Debarment</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55313589-AF2E-5F78-C9A0-139C1A021116}"/>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70"/>
          <p:cNvSpPr/>
          <p:nvPr/>
        </p:nvSpPr>
        <p:spPr>
          <a:xfrm>
            <a:off x="684225" y="3519650"/>
            <a:ext cx="7772400" cy="16242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Contracting with the Government involves several certifications about your company and how you’ll perform each contract</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Examples:</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 Felony conviction certification</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 Small business size status</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409" name="Google Shape;409;p70"/>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How to Avoid Suspension and Debarment: Fraud</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D324DA7F-545D-70CF-546E-2308743480F8}"/>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71"/>
          <p:cNvSpPr/>
          <p:nvPr/>
        </p:nvSpPr>
        <p:spPr>
          <a:xfrm>
            <a:off x="684225" y="3724875"/>
            <a:ext cx="7772400" cy="14190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Carefully identify what you’re certifying or representing</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Understand the rules and facts that determine how you should make each representation and certification</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Verify the accuracy of each representation and certification</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l</a:t>
            </a:r>
            <a:endParaRPr sz="1900" b="0" i="0" u="none" strike="noStrike" cap="none">
              <a:solidFill>
                <a:schemeClr val="dk1"/>
              </a:solidFill>
              <a:latin typeface="Arial"/>
              <a:ea typeface="Arial"/>
              <a:cs typeface="Arial"/>
              <a:sym typeface="Arial"/>
            </a:endParaRPr>
          </a:p>
        </p:txBody>
      </p:sp>
      <p:sp>
        <p:nvSpPr>
          <p:cNvPr id="416" name="Google Shape;416;p71"/>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How to Avoid Suspension and Debarment: Fraud </a:t>
            </a:r>
            <a:r>
              <a:rPr kumimoji="0" lang="en-US" sz="36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3DC861D0-46D8-F0FF-8749-820F51CBD452}"/>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Google Shape;422;p72"/>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How to Avoid Suspension and Debarment, </a:t>
            </a:r>
            <a:r>
              <a:rPr kumimoji="0" lang="en-US" sz="36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6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23" name="Google Shape;423;p72"/>
          <p:cNvSpPr txBox="1"/>
          <p:nvPr/>
        </p:nvSpPr>
        <p:spPr>
          <a:xfrm>
            <a:off x="720850" y="1531500"/>
            <a:ext cx="7580400" cy="25140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US" sz="1800" b="0" i="0" u="none" strike="noStrike" cap="none">
                <a:solidFill>
                  <a:schemeClr val="dk1"/>
                </a:solidFill>
                <a:latin typeface="Arial"/>
                <a:ea typeface="Arial"/>
                <a:cs typeface="Arial"/>
                <a:sym typeface="Arial"/>
              </a:rPr>
              <a:t>Establish a Sound and Active </a:t>
            </a:r>
            <a:r>
              <a:rPr lang="en-US" sz="1800" b="1" i="0" u="none" strike="noStrike" cap="none">
                <a:solidFill>
                  <a:schemeClr val="dk1"/>
                </a:solidFill>
                <a:latin typeface="Arial"/>
                <a:ea typeface="Arial"/>
                <a:cs typeface="Arial"/>
                <a:sym typeface="Arial"/>
              </a:rPr>
              <a:t>ethics </a:t>
            </a:r>
            <a:r>
              <a:rPr lang="en-US" sz="1800" b="0" i="0" u="none" strike="noStrike" cap="none">
                <a:solidFill>
                  <a:schemeClr val="dk1"/>
                </a:solidFill>
                <a:latin typeface="Arial"/>
                <a:ea typeface="Arial"/>
                <a:cs typeface="Arial"/>
                <a:sym typeface="Arial"/>
              </a:rPr>
              <a:t>program, including:</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Encouraging employees to adopt new ways of approaching their work, issues they encounter</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Encouraging employees to think before they act, to always “do the right thing”</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Establishing core values that are championed from the top</a:t>
            </a:r>
            <a:endParaRPr sz="1800">
              <a:solidFill>
                <a:schemeClr val="dk1"/>
              </a:solidFill>
            </a:endParaRPr>
          </a:p>
          <a:p>
            <a:pPr marL="457200" marR="0" lvl="0" indent="-342900" algn="l" rtl="0">
              <a:lnSpc>
                <a:spcPct val="115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Holistically training employees to do more than just comply with the rules</a:t>
            </a: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E772EF70-0B41-6432-763E-29F17F543A6B}"/>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73"/>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2900"/>
              <a:buFont typeface="Arial"/>
              <a:buNone/>
              <a:tabLst/>
              <a:defRPr/>
            </a:pPr>
            <a:r>
              <a:rPr kumimoji="0" lang="en-US" sz="2900" b="0" i="0" u="none" strike="noStrike" kern="0" cap="none" spc="0" normalizeH="0" baseline="0" noProof="0" dirty="0">
                <a:ln>
                  <a:noFill/>
                </a:ln>
                <a:solidFill>
                  <a:srgbClr val="005087"/>
                </a:solidFill>
                <a:effectLst/>
                <a:uLnTx/>
                <a:uFillTx/>
                <a:latin typeface="Arial"/>
                <a:ea typeface="Arial"/>
                <a:cs typeface="Arial"/>
                <a:sym typeface="Arial"/>
              </a:rPr>
              <a:t>How to Avoid Suspension and Debarment, </a:t>
            </a:r>
            <a:r>
              <a:rPr kumimoji="0" lang="en-US" sz="29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1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30" name="Google Shape;430;p73"/>
          <p:cNvSpPr txBox="1"/>
          <p:nvPr/>
        </p:nvSpPr>
        <p:spPr>
          <a:xfrm>
            <a:off x="720850" y="800375"/>
            <a:ext cx="7580400" cy="35916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000"/>
              <a:buFont typeface="Arial"/>
              <a:buNone/>
            </a:pPr>
            <a:r>
              <a:rPr lang="en-US" sz="1900" b="0" i="0" u="none" strike="noStrike" cap="none">
                <a:solidFill>
                  <a:schemeClr val="dk1"/>
                </a:solidFill>
                <a:latin typeface="Arial"/>
                <a:ea typeface="Arial"/>
                <a:cs typeface="Arial"/>
                <a:sym typeface="Arial"/>
              </a:rPr>
              <a:t>Establish a Sound and Active </a:t>
            </a:r>
            <a:r>
              <a:rPr lang="en-US" sz="1900" b="1" i="0" u="none" strike="noStrike" cap="none">
                <a:solidFill>
                  <a:schemeClr val="dk1"/>
                </a:solidFill>
                <a:latin typeface="Arial"/>
                <a:ea typeface="Arial"/>
                <a:cs typeface="Arial"/>
                <a:sym typeface="Arial"/>
              </a:rPr>
              <a:t>compliance</a:t>
            </a:r>
            <a:r>
              <a:rPr lang="en-US" sz="1900" b="0" i="0" u="none" strike="noStrike" cap="none">
                <a:solidFill>
                  <a:schemeClr val="dk1"/>
                </a:solidFill>
                <a:latin typeface="Arial"/>
                <a:ea typeface="Arial"/>
                <a:cs typeface="Arial"/>
                <a:sym typeface="Arial"/>
              </a:rPr>
              <a:t> program:</a:t>
            </a:r>
            <a:endParaRPr sz="1900">
              <a:solidFill>
                <a:schemeClr val="dk1"/>
              </a:solidFill>
            </a:endParaRPr>
          </a:p>
          <a:p>
            <a:pPr marL="457200" marR="0" lvl="0" indent="-330200" algn="l" rtl="0">
              <a:lnSpc>
                <a:spcPct val="115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Implement written policies, procedures, and standards of conduct such as a Code of Ethics and Business Conduct. Make it easy for employees to read and understand. Ensure they review and recertify the Code annually.</a:t>
            </a:r>
            <a:endParaRPr sz="1600">
              <a:solidFill>
                <a:schemeClr val="dk1"/>
              </a:solidFill>
            </a:endParaRPr>
          </a:p>
          <a:p>
            <a:pPr marL="457200" marR="0" lvl="0" indent="-330200" algn="l" rtl="0">
              <a:lnSpc>
                <a:spcPct val="115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Designate someone as a Compliance Officer even if it’s a part time position and have them get trained. Many organizations offer training for Compliance professionals.</a:t>
            </a:r>
            <a:endParaRPr sz="1600">
              <a:solidFill>
                <a:schemeClr val="dk1"/>
              </a:solidFill>
            </a:endParaRPr>
          </a:p>
          <a:p>
            <a:pPr marL="457200" marR="0" lvl="0" indent="-330200" algn="l" rtl="0">
              <a:lnSpc>
                <a:spcPct val="115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Identify your high risk areas based on your industry, location and activities you engage in. Periodically conduct audits of those areas.</a:t>
            </a:r>
            <a:endParaRPr sz="1600">
              <a:solidFill>
                <a:schemeClr val="dk1"/>
              </a:solidFill>
            </a:endParaRPr>
          </a:p>
          <a:p>
            <a:pPr marL="457200" marR="0" lvl="0" indent="-330200" algn="l" rtl="0">
              <a:lnSpc>
                <a:spcPct val="115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Conduct background checks on all new hires and check SAM.gov to make sure they are not listed as excluded.</a:t>
            </a:r>
            <a:endParaRPr sz="16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03A3DB2D-498F-87AC-7463-4352B8501EC9}"/>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8"/>
          <p:cNvSpPr>
            <a:spLocks noGrp="1"/>
          </p:cNvSpPr>
          <p:nvPr>
            <p:ph type="title" idx="4294967295"/>
          </p:nvPr>
        </p:nvSpPr>
        <p:spPr>
          <a:xfrm>
            <a:off x="685788" y="1285875"/>
            <a:ext cx="7772400" cy="25719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WHAT IS SUSPENSION AND DEBARMENT?</a:t>
            </a:r>
          </a:p>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(FAR 9.4)</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70BB1165-1ADD-BDDE-ED94-AF2BE7133BFD}"/>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Google Shape;436;p74"/>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2900"/>
              <a:buFont typeface="Arial"/>
              <a:buNone/>
              <a:tabLst/>
              <a:defRPr/>
            </a:pPr>
            <a:r>
              <a:rPr kumimoji="0" lang="en-US" sz="2900" b="0" i="0" u="none" strike="noStrike" kern="0" cap="none" spc="0" normalizeH="0" baseline="0" noProof="0" dirty="0">
                <a:ln>
                  <a:noFill/>
                </a:ln>
                <a:solidFill>
                  <a:srgbClr val="005087"/>
                </a:solidFill>
                <a:effectLst/>
                <a:uLnTx/>
                <a:uFillTx/>
                <a:latin typeface="Arial"/>
                <a:ea typeface="Arial"/>
                <a:cs typeface="Arial"/>
                <a:sym typeface="Arial"/>
              </a:rPr>
              <a:t>How to Avoid Suspension and Debarment, </a:t>
            </a:r>
            <a:r>
              <a:rPr kumimoji="0" lang="en-US" sz="29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1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1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37" name="Google Shape;437;p74"/>
          <p:cNvSpPr txBox="1"/>
          <p:nvPr/>
        </p:nvSpPr>
        <p:spPr>
          <a:xfrm>
            <a:off x="720850" y="857250"/>
            <a:ext cx="7580400" cy="35346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000"/>
              <a:buFont typeface="Arial"/>
              <a:buNone/>
            </a:pPr>
            <a:r>
              <a:rPr lang="en-US" sz="1900" b="0" i="0" u="none" strike="noStrike" cap="none">
                <a:solidFill>
                  <a:schemeClr val="dk1"/>
                </a:solidFill>
                <a:latin typeface="Arial"/>
                <a:ea typeface="Arial"/>
                <a:cs typeface="Arial"/>
                <a:sym typeface="Arial"/>
              </a:rPr>
              <a:t>Establish a Sound and Active </a:t>
            </a:r>
            <a:r>
              <a:rPr lang="en-US" sz="1900" b="1" i="0" u="none" strike="noStrike" cap="none">
                <a:solidFill>
                  <a:schemeClr val="dk1"/>
                </a:solidFill>
                <a:latin typeface="Arial"/>
                <a:ea typeface="Arial"/>
                <a:cs typeface="Arial"/>
                <a:sym typeface="Arial"/>
              </a:rPr>
              <a:t>compliance</a:t>
            </a:r>
            <a:r>
              <a:rPr lang="en-US" sz="1900" b="0" i="0" u="none" strike="noStrike" cap="none">
                <a:solidFill>
                  <a:schemeClr val="dk1"/>
                </a:solidFill>
                <a:latin typeface="Arial"/>
                <a:ea typeface="Arial"/>
                <a:cs typeface="Arial"/>
                <a:sym typeface="Arial"/>
              </a:rPr>
              <a:t> program (con’t.):</a:t>
            </a:r>
            <a:endParaRPr sz="1900">
              <a:solidFill>
                <a:schemeClr val="dk1"/>
              </a:solidFill>
            </a:endParaRPr>
          </a:p>
          <a:p>
            <a:pPr marL="457200" marR="0" lvl="0" indent="-336550" algn="l" rtl="0">
              <a:lnSpc>
                <a:spcPct val="115000"/>
              </a:lnSpc>
              <a:spcBef>
                <a:spcPts val="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Set up a method for employees to be able to report concerns and behavior that they think is improper, unethical or criminal and ensure that no reprisal will be taken against employees for reporting such concerns and behavior</a:t>
            </a:r>
            <a:endParaRPr sz="1700">
              <a:solidFill>
                <a:schemeClr val="dk1"/>
              </a:solidFill>
            </a:endParaRPr>
          </a:p>
          <a:p>
            <a:pPr marL="457200" marR="0" lvl="0" indent="-336550" algn="l" rtl="0">
              <a:lnSpc>
                <a:spcPct val="115000"/>
              </a:lnSpc>
              <a:spcBef>
                <a:spcPts val="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Train those who may receive reports on what to do and how to respond when they receive reports</a:t>
            </a:r>
            <a:endParaRPr sz="1700">
              <a:solidFill>
                <a:schemeClr val="dk1"/>
              </a:solidFill>
            </a:endParaRPr>
          </a:p>
          <a:p>
            <a:pPr marL="457200" marR="0" lvl="0" indent="-336550" algn="l" rtl="0">
              <a:lnSpc>
                <a:spcPct val="115000"/>
              </a:lnSpc>
              <a:spcBef>
                <a:spcPts val="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Train all employees on legal requirements and on requirements for doing business with the government, such as contract performance requirements, invoicing, gift and gratuities, etc.</a:t>
            </a:r>
            <a:endParaRPr sz="1700">
              <a:solidFill>
                <a:schemeClr val="dk1"/>
              </a:solidFill>
            </a:endParaRPr>
          </a:p>
          <a:p>
            <a:pPr marL="457200" marR="0" lvl="0" indent="-336550" algn="l" rtl="0">
              <a:lnSpc>
                <a:spcPct val="115000"/>
              </a:lnSpc>
              <a:spcBef>
                <a:spcPts val="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Ensure misconduct is properly addressed</a:t>
            </a: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B95A15F8-776B-8740-4263-459BB081E55E}"/>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75"/>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How to Avoid Suspension and Debarment, </a:t>
            </a:r>
            <a:r>
              <a:rPr kumimoji="0" lang="en-US" sz="30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2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44" name="Google Shape;444;p75"/>
          <p:cNvSpPr txBox="1"/>
          <p:nvPr/>
        </p:nvSpPr>
        <p:spPr>
          <a:xfrm>
            <a:off x="720850" y="857250"/>
            <a:ext cx="7580400" cy="3534600"/>
          </a:xfrm>
          <a:prstGeom prst="rect">
            <a:avLst/>
          </a:prstGeom>
          <a:noFill/>
          <a:ln>
            <a:noFill/>
          </a:ln>
        </p:spPr>
        <p:txBody>
          <a:bodyPr spcFirstLastPara="1" wrap="square" lIns="91425" tIns="91425" rIns="91425" bIns="91425" anchor="t" anchorCtr="0">
            <a:noAutofit/>
          </a:bodyPr>
          <a:lstStyle/>
          <a:p>
            <a:pPr marL="127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Make voluntary or mandatory disclosures to the relevant agency Suspension and Debarment Official or Office of Inspector General</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●Address misconduct or suspected misconduct by employees– Do not turn a blind eye!</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●Choose Teaming Partners or Subcontractors carefully</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●Respond to Letters from the SDO</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DB40C786-BB13-2089-A3E0-85A871F35A9B}"/>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p76"/>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Important Links</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51" name="Google Shape;451;p76"/>
          <p:cNvSpPr txBox="1"/>
          <p:nvPr/>
        </p:nvSpPr>
        <p:spPr>
          <a:xfrm>
            <a:off x="720850" y="857250"/>
            <a:ext cx="7580400" cy="35346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 System for Award Management:</a:t>
            </a:r>
            <a:r>
              <a:rPr lang="en-US" sz="1900" b="0" i="0" u="none" strike="noStrike" cap="none">
                <a:solidFill>
                  <a:schemeClr val="hlink"/>
                </a:solidFill>
                <a:uFill>
                  <a:noFill/>
                </a:uFill>
                <a:latin typeface="Arial"/>
                <a:ea typeface="Arial"/>
                <a:cs typeface="Arial"/>
                <a:sym typeface="Arial"/>
                <a:hlinkClick r:id="rId3"/>
              </a:rPr>
              <a:t> </a:t>
            </a:r>
            <a:r>
              <a:rPr lang="en-US" sz="1900" b="0" i="0" u="sng" strike="noStrike" cap="none">
                <a:solidFill>
                  <a:schemeClr val="hlink"/>
                </a:solidFill>
                <a:latin typeface="Arial"/>
                <a:ea typeface="Arial"/>
                <a:cs typeface="Arial"/>
                <a:sym typeface="Arial"/>
                <a:hlinkClick r:id="rId3"/>
              </a:rPr>
              <a:t>www.SAM.gov</a:t>
            </a:r>
            <a:endParaRPr sz="1900" b="0" i="0" u="sng" strike="noStrike" cap="none">
              <a:solidFill>
                <a:schemeClr val="hlink"/>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800"/>
              <a:buFont typeface="Arial"/>
              <a:buNone/>
            </a:pPr>
            <a:endParaRPr sz="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 FAR 9.4:</a:t>
            </a:r>
            <a:r>
              <a:rPr lang="en-US" sz="1900" b="0" i="0" u="none" strike="noStrike" cap="none">
                <a:solidFill>
                  <a:schemeClr val="hlink"/>
                </a:solidFill>
                <a:uFill>
                  <a:noFill/>
                </a:uFill>
                <a:latin typeface="Arial"/>
                <a:ea typeface="Arial"/>
                <a:cs typeface="Arial"/>
                <a:sym typeface="Arial"/>
                <a:hlinkClick r:id="rId4"/>
              </a:rPr>
              <a:t> </a:t>
            </a:r>
            <a:r>
              <a:rPr lang="en-US" sz="1900" b="0" i="0" u="sng" strike="noStrike" cap="none">
                <a:solidFill>
                  <a:schemeClr val="hlink"/>
                </a:solidFill>
                <a:latin typeface="Arial"/>
                <a:ea typeface="Arial"/>
                <a:cs typeface="Arial"/>
                <a:sym typeface="Arial"/>
                <a:hlinkClick r:id="rId4"/>
              </a:rPr>
              <a:t>http://www.acquisition.gov/far/current/html/Subpart%209_4.html</a:t>
            </a:r>
            <a:endParaRPr sz="1900" b="0" i="0" u="sng" strike="noStrike" cap="none">
              <a:solidFill>
                <a:schemeClr val="hlink"/>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800"/>
              <a:buFont typeface="Arial"/>
              <a:buNone/>
            </a:pPr>
            <a:endParaRPr sz="8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 Federal Sentencing Guidelines: Ethics and Compliance:</a:t>
            </a:r>
            <a:r>
              <a:rPr lang="en-US" sz="1900" b="0" i="0" u="none" strike="noStrike" cap="none">
                <a:solidFill>
                  <a:schemeClr val="hlink"/>
                </a:solidFill>
                <a:uFill>
                  <a:noFill/>
                </a:uFill>
                <a:latin typeface="Arial"/>
                <a:ea typeface="Arial"/>
                <a:cs typeface="Arial"/>
                <a:sym typeface="Arial"/>
                <a:hlinkClick r:id="rId5"/>
              </a:rPr>
              <a:t> </a:t>
            </a:r>
            <a:r>
              <a:rPr lang="en-US" sz="1900" b="0" i="0" u="sng" strike="noStrike" cap="none">
                <a:solidFill>
                  <a:schemeClr val="hlink"/>
                </a:solidFill>
                <a:latin typeface="Arial"/>
                <a:ea typeface="Arial"/>
                <a:cs typeface="Arial"/>
                <a:sym typeface="Arial"/>
                <a:hlinkClick r:id="rId5"/>
              </a:rPr>
              <a:t>http://www.ussc.gov/Guidelines/2011_guidelines/Manual_HTML/8b2_1.htm</a:t>
            </a:r>
            <a:endParaRPr sz="1900" b="0" i="0" u="sng" strike="noStrike" cap="none">
              <a:solidFill>
                <a:schemeClr val="hlink"/>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 Interagency Suspension and Debarment Committee:</a:t>
            </a:r>
            <a:endParaRPr sz="1900" b="0" i="0" u="none" strike="noStrike" cap="none">
              <a:solidFill>
                <a:schemeClr val="dk1"/>
              </a:solidFill>
              <a:latin typeface="Arial"/>
              <a:ea typeface="Arial"/>
              <a:cs typeface="Arial"/>
              <a:sym typeface="Arial"/>
            </a:endParaRPr>
          </a:p>
          <a:p>
            <a:pPr marL="342900" marR="0" lvl="0" indent="0" algn="l" rtl="0">
              <a:lnSpc>
                <a:spcPct val="115000"/>
              </a:lnSpc>
              <a:spcBef>
                <a:spcPts val="500"/>
              </a:spcBef>
              <a:spcAft>
                <a:spcPts val="0"/>
              </a:spcAft>
              <a:buClr>
                <a:srgbClr val="000000"/>
              </a:buClr>
              <a:buSzPts val="1900"/>
              <a:buFont typeface="Arial"/>
              <a:buNone/>
            </a:pPr>
            <a:r>
              <a:rPr lang="en-US" sz="1900" b="0" i="0" u="sng" strike="noStrike" cap="none">
                <a:solidFill>
                  <a:schemeClr val="hlink"/>
                </a:solidFill>
                <a:latin typeface="Arial"/>
                <a:ea typeface="Arial"/>
                <a:cs typeface="Arial"/>
                <a:sym typeface="Arial"/>
                <a:hlinkClick r:id="rId6"/>
              </a:rPr>
              <a:t>https://www.acquisition.gov/isdc-home</a:t>
            </a:r>
            <a:endParaRPr sz="1900" b="0" i="0" u="sng" strike="noStrike" cap="none">
              <a:solidFill>
                <a:schemeClr val="hlink"/>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402DA5B8-E236-4C70-105C-84AAA34744EE}"/>
              </a:ext>
            </a:extLst>
          </p:cNvPr>
          <p:cNvPicPr preferRelativeResize="0"/>
          <p:nvPr/>
        </p:nvPicPr>
        <p:blipFill>
          <a:blip r:embed="rId7">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77"/>
          <p:cNvSpPr>
            <a:spLocks noGrp="1"/>
          </p:cNvSpPr>
          <p:nvPr>
            <p:ph type="title" idx="4294967295"/>
          </p:nvPr>
        </p:nvSpPr>
        <p:spPr>
          <a:xfrm>
            <a:off x="684213" y="1285875"/>
            <a:ext cx="7772400" cy="25716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QUESTIONS?</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E9A961D8-4083-367C-3549-9A7B7CCCC1E4}"/>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Google Shape;463;p78"/>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Contact Information</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64" name="Google Shape;464;p78"/>
          <p:cNvSpPr txBox="1"/>
          <p:nvPr/>
        </p:nvSpPr>
        <p:spPr>
          <a:xfrm>
            <a:off x="720850" y="1351925"/>
            <a:ext cx="7580400" cy="3039900"/>
          </a:xfrm>
          <a:prstGeom prst="rect">
            <a:avLst/>
          </a:prstGeom>
          <a:noFill/>
          <a:ln>
            <a:noFill/>
          </a:ln>
        </p:spPr>
        <p:txBody>
          <a:bodyPr spcFirstLastPara="1" wrap="square" lIns="91425" tIns="91425" rIns="91425" bIns="91425" anchor="t" anchorCtr="0">
            <a:noAutofit/>
          </a:bodyPr>
          <a:lstStyle/>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Dylan Mooney, Deputy Director, Suspension &amp; Debarment Division, </a:t>
            </a:r>
            <a:r>
              <a:rPr lang="en-US" sz="2000" b="0" i="0" u="sng" strike="noStrike" cap="none">
                <a:solidFill>
                  <a:schemeClr val="hlink"/>
                </a:solidFill>
                <a:latin typeface="Arial"/>
                <a:ea typeface="Arial"/>
                <a:cs typeface="Arial"/>
                <a:sym typeface="Arial"/>
                <a:hlinkClick r:id="rId3"/>
              </a:rPr>
              <a:t>Dylan.mooney@gsa.gov</a:t>
            </a:r>
            <a:r>
              <a:rPr lang="en-US" sz="2000" b="0" i="0" u="none" strike="noStrike" cap="none">
                <a:solidFill>
                  <a:schemeClr val="dk1"/>
                </a:solidFill>
                <a:latin typeface="Arial"/>
                <a:ea typeface="Arial"/>
                <a:cs typeface="Arial"/>
                <a:sym typeface="Arial"/>
              </a:rPr>
              <a:t>, 202-316-7509</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82CDC88E-AED5-D5A1-143A-D890EE2E241E}"/>
              </a:ext>
            </a:extLst>
          </p:cNvPr>
          <p:cNvPicPr preferRelativeResize="0"/>
          <p:nvPr/>
        </p:nvPicPr>
        <p:blipFill>
          <a:blip r:embed="rId4">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Google Shape;470;p79"/>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FAR Mitigating Factors</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71" name="Google Shape;471;p79"/>
          <p:cNvSpPr txBox="1"/>
          <p:nvPr/>
        </p:nvSpPr>
        <p:spPr>
          <a:xfrm>
            <a:off x="720850" y="1351925"/>
            <a:ext cx="7580400" cy="3039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1.) Standards of Conduct - 9.406-1(a)(1)</a:t>
            </a:r>
            <a:r>
              <a:rPr lang="en-US" sz="2000" b="0" i="0" u="none" strike="noStrike" cap="none">
                <a:solidFill>
                  <a:schemeClr val="dk1"/>
                </a:solidFill>
                <a:latin typeface="Arial"/>
                <a:ea typeface="Arial"/>
                <a:cs typeface="Arial"/>
                <a:sym typeface="Arial"/>
              </a:rPr>
              <a:t>:</a:t>
            </a:r>
            <a:endParaRPr sz="2000" b="0" i="0" u="none" strike="noStrike" cap="none">
              <a:solidFill>
                <a:schemeClr val="dk1"/>
              </a:solidFill>
              <a:latin typeface="Arial"/>
              <a:ea typeface="Arial"/>
              <a:cs typeface="Arial"/>
              <a:sym typeface="Arial"/>
            </a:endParaRPr>
          </a:p>
          <a:p>
            <a:pPr marL="4572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Whether the contractor had effective standards of conduct and internal control systems in place at the time of the activity which constitutes cause for debarment or had adopted such procedures prior to any Government investigation of the activity cited as a cause for debarment.</a:t>
            </a:r>
            <a:endParaRPr sz="2000" b="0" i="0" u="none" strike="noStrike" cap="none">
              <a:solidFill>
                <a:schemeClr val="dk1"/>
              </a:solidFill>
              <a:latin typeface="Arial"/>
              <a:ea typeface="Arial"/>
              <a:cs typeface="Arial"/>
              <a:sym typeface="Arial"/>
            </a:endParaRPr>
          </a:p>
          <a:p>
            <a:pPr marL="4572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86E77F57-ACF2-26A9-9BFB-2970DFC7CB5B}"/>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80"/>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FAR Mitigating Factors, </a:t>
            </a:r>
            <a:r>
              <a:rPr kumimoji="0" lang="en-US" sz="30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78" name="Google Shape;478;p80"/>
          <p:cNvSpPr txBox="1"/>
          <p:nvPr/>
        </p:nvSpPr>
        <p:spPr>
          <a:xfrm>
            <a:off x="720850" y="710750"/>
            <a:ext cx="7580400" cy="368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2.) Voluntary Disclosure- FAR 9.406-1(a)(2):</a:t>
            </a: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Whether the contractor brought the activity cited as a cause for debarment to the attention of the appropriate Government agency in a timely manner.</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chemeClr val="dk1"/>
              </a:buClr>
              <a:buSzPts val="11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3.) Internal Investigation- FAR 9.406-1(a)(3):</a:t>
            </a: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chemeClr val="dk1"/>
              </a:buClr>
              <a:buSzPts val="1100"/>
              <a:buFont typeface="Arial"/>
              <a:buNone/>
            </a:pPr>
            <a:r>
              <a:rPr lang="en-US" sz="2000" b="0" i="0" u="none" strike="noStrike" cap="none">
                <a:solidFill>
                  <a:schemeClr val="dk1"/>
                </a:solidFill>
                <a:latin typeface="Arial"/>
                <a:ea typeface="Arial"/>
                <a:cs typeface="Arial"/>
                <a:sym typeface="Arial"/>
              </a:rPr>
              <a:t>○ Whether the contractor has fully investigated the circumstances surrounding the cause for debarment and, if so, made the result of the investigation available to the debarring official.</a:t>
            </a:r>
            <a:endParaRPr sz="2000" b="0" i="0" u="none" strike="noStrike" cap="none">
              <a:solidFill>
                <a:schemeClr val="dk1"/>
              </a:solidFill>
              <a:latin typeface="Arial"/>
              <a:ea typeface="Arial"/>
              <a:cs typeface="Arial"/>
              <a:sym typeface="Arial"/>
            </a:endParaRPr>
          </a:p>
          <a:p>
            <a:pPr marL="4572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0D43CFBA-7055-7AA7-B00E-73C1574E3332}"/>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81"/>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FAR Mitigating Factors, </a:t>
            </a:r>
            <a:r>
              <a:rPr kumimoji="0" lang="en-US" sz="30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85" name="Google Shape;485;p81"/>
          <p:cNvSpPr txBox="1"/>
          <p:nvPr/>
        </p:nvSpPr>
        <p:spPr>
          <a:xfrm>
            <a:off x="720850" y="857250"/>
            <a:ext cx="7580400" cy="3534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900"/>
              <a:buFont typeface="Arial"/>
              <a:buNone/>
            </a:pPr>
            <a:r>
              <a:rPr lang="en-US" sz="1900" b="1" i="0" u="none" strike="noStrike" cap="none">
                <a:solidFill>
                  <a:schemeClr val="dk1"/>
                </a:solidFill>
                <a:latin typeface="Arial"/>
                <a:ea typeface="Arial"/>
                <a:cs typeface="Arial"/>
                <a:sym typeface="Arial"/>
              </a:rPr>
              <a:t>4.) Full Cooperation- FAR 9.406-1(a)(4):</a:t>
            </a:r>
            <a:endParaRPr sz="19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 Whether the contractor cooperated fully with Government agencies during the investigation and any court or administrative action.</a:t>
            </a:r>
            <a:endParaRPr sz="19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1900"/>
              <a:buFont typeface="Arial"/>
              <a:buNone/>
            </a:pPr>
            <a:r>
              <a:rPr lang="en-US" sz="1900" b="1" i="0" u="none" strike="noStrike" cap="none">
                <a:solidFill>
                  <a:schemeClr val="dk1"/>
                </a:solidFill>
                <a:latin typeface="Arial"/>
                <a:ea typeface="Arial"/>
                <a:cs typeface="Arial"/>
                <a:sym typeface="Arial"/>
              </a:rPr>
              <a:t>5.) Paid Costs/ Restitution- FAR 9.406-1(a)(5):</a:t>
            </a:r>
            <a:endParaRPr sz="19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900"/>
              <a:buFont typeface="Arial"/>
              <a:buNone/>
            </a:pPr>
            <a:r>
              <a:rPr lang="en-US" sz="1900" b="0" i="0" u="none" strike="noStrike" cap="none">
                <a:solidFill>
                  <a:schemeClr val="dk1"/>
                </a:solidFill>
                <a:latin typeface="Arial"/>
                <a:ea typeface="Arial"/>
                <a:cs typeface="Arial"/>
                <a:sym typeface="Arial"/>
              </a:rPr>
              <a:t>○ Whether the contractor has paid or has agreed to pay all criminal, civil, and administrative liability for the improper activity, including any investigative or administrative costs incurred by the Government, and has made or agreed to make full restitution.</a:t>
            </a:r>
            <a:endParaRPr sz="19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099B3882-D6AA-5B0A-F4A3-1038FD45900D}"/>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1" name="Google Shape;491;p82"/>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FAR Mitigating Factors, </a:t>
            </a:r>
            <a:r>
              <a:rPr kumimoji="0" lang="en-US" sz="30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92" name="Google Shape;492;p82"/>
          <p:cNvSpPr txBox="1"/>
          <p:nvPr/>
        </p:nvSpPr>
        <p:spPr>
          <a:xfrm>
            <a:off x="720850" y="800375"/>
            <a:ext cx="7580400" cy="35916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6.) Disciplined Employee- FAR 9.406-1(a)(6):</a:t>
            </a: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Whether the contractor has taken appropriate disciplinary action against the individuals responsible for the activity which constitutes cause for debarment.</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7.) Agreed to Implement Remedial Actions- FAR 9.406-1(a)(7):</a:t>
            </a: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Whether the contractor has implemented or agreed to implement remedial measures, including any identified by the Government.</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04730F4B-1B68-3385-CAD3-ED5CE89A5779}"/>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83"/>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FAR Mitigating Factors, </a:t>
            </a:r>
            <a:r>
              <a:rPr kumimoji="0" lang="en-US" sz="30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99" name="Google Shape;499;p83"/>
          <p:cNvSpPr txBox="1"/>
          <p:nvPr/>
        </p:nvSpPr>
        <p:spPr>
          <a:xfrm>
            <a:off x="720850" y="710750"/>
            <a:ext cx="7580400" cy="368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8.) Ethics Training- FAR 9.406-1(a)(8):</a:t>
            </a: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Whether the contractor has instituted or agreed to institute new or revised review and control procedures and ethics training programs.</a:t>
            </a: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9.) Adequate Amount of time Passed- FAR 9.406-1(a)(9):</a:t>
            </a: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Whether the contractor has had adequate time to eliminate the circumstances within the contractor’s organization that led to the cause for debarment.</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93208A52-A9DA-38F5-DB8F-FD222D4D0414}"/>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9"/>
          <p:cNvSpPr/>
          <p:nvPr/>
        </p:nvSpPr>
        <p:spPr>
          <a:xfrm>
            <a:off x="684213" y="1285875"/>
            <a:ext cx="7772400" cy="25716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What is it?</a:t>
            </a:r>
            <a:endParaRPr sz="2000" b="1" i="0" u="none" strike="noStrike" cap="none">
              <a:solidFill>
                <a:schemeClr val="dk1"/>
              </a:solidFill>
              <a:latin typeface="Arial"/>
              <a:ea typeface="Arial"/>
              <a:cs typeface="Arial"/>
              <a:sym typeface="Aria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A </a:t>
            </a:r>
            <a:r>
              <a:rPr lang="en-US" sz="2000" b="0" i="1" u="none" strike="noStrike" cap="none">
                <a:solidFill>
                  <a:schemeClr val="dk1"/>
                </a:solidFill>
                <a:latin typeface="Arial"/>
                <a:ea typeface="Arial"/>
                <a:cs typeface="Arial"/>
                <a:sym typeface="Arial"/>
              </a:rPr>
              <a:t>temporary exclusion </a:t>
            </a:r>
            <a:r>
              <a:rPr lang="en-US" sz="2000" b="0" i="0" u="none" strike="noStrike" cap="none">
                <a:solidFill>
                  <a:schemeClr val="dk1"/>
                </a:solidFill>
                <a:latin typeface="Arial"/>
                <a:ea typeface="Arial"/>
                <a:cs typeface="Arial"/>
                <a:sym typeface="Arial"/>
              </a:rPr>
              <a:t>used only when the Government needs </a:t>
            </a:r>
            <a:r>
              <a:rPr lang="en-US" sz="2000" b="0" i="1" u="none" strike="noStrike" cap="none">
                <a:solidFill>
                  <a:schemeClr val="dk1"/>
                </a:solidFill>
                <a:latin typeface="Arial"/>
                <a:ea typeface="Arial"/>
                <a:cs typeface="Arial"/>
                <a:sym typeface="Arial"/>
              </a:rPr>
              <a:t>immediate protection</a:t>
            </a:r>
            <a:endParaRPr sz="2000" i="1">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Used when facts about possible wrongdoing are still being developed through an investigation or court proceedings</a:t>
            </a:r>
            <a:endParaRPr sz="20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600"/>
              <a:buFont typeface="Arial"/>
              <a:buNone/>
            </a:pPr>
            <a:endParaRPr sz="3600" b="0" i="0" u="none" strike="noStrike" cap="none">
              <a:solidFill>
                <a:srgbClr val="005087"/>
              </a:solidFill>
              <a:latin typeface="Arial"/>
              <a:ea typeface="Arial"/>
              <a:cs typeface="Arial"/>
              <a:sym typeface="Arial"/>
            </a:endParaRPr>
          </a:p>
        </p:txBody>
      </p:sp>
      <p:sp>
        <p:nvSpPr>
          <p:cNvPr id="195" name="Google Shape;195;p39"/>
          <p:cNvSpPr txBox="1">
            <a:spLocks noGrp="1"/>
          </p:cNvSpPr>
          <p:nvPr>
            <p:ph type="title" idx="4294967295"/>
          </p:nvPr>
        </p:nvSpPr>
        <p:spPr>
          <a:xfrm>
            <a:off x="1657200" y="441250"/>
            <a:ext cx="60543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Suspension (FAR 9.407)</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ABBC56B6-A525-5932-4B58-EE9633F6AB58}"/>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84"/>
          <p:cNvSpPr txBox="1">
            <a:spLocks noGrp="1"/>
          </p:cNvSpPr>
          <p:nvPr>
            <p:ph type="title" idx="4294967295"/>
          </p:nvPr>
        </p:nvSpPr>
        <p:spPr>
          <a:xfrm>
            <a:off x="438675" y="10775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000"/>
              <a:buFont typeface="Arial"/>
              <a:buNone/>
              <a:tabLst/>
              <a:defRPr/>
            </a:pP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FAR Mitigating Factors, </a:t>
            </a:r>
            <a:r>
              <a:rPr kumimoji="0" lang="en-US" sz="3000" b="0" i="0" u="none" strike="noStrike" kern="0" cap="none" spc="0" normalizeH="0" baseline="0" noProof="0" dirty="0" err="1">
                <a:ln>
                  <a:noFill/>
                </a:ln>
                <a:solidFill>
                  <a:srgbClr val="005087"/>
                </a:solidFill>
                <a:effectLst/>
                <a:uLnTx/>
                <a:uFillTx/>
                <a:latin typeface="Arial"/>
                <a:ea typeface="Arial"/>
                <a:cs typeface="Arial"/>
                <a:sym typeface="Arial"/>
              </a:rPr>
              <a:t>Con’t</a:t>
            </a:r>
            <a:r>
              <a:rPr kumimoji="0" lang="en-US" sz="3000" b="0" i="0" u="none" strike="noStrike" kern="0" cap="none" spc="0" normalizeH="0" baseline="0" noProof="0" dirty="0">
                <a:ln>
                  <a:noFill/>
                </a:ln>
                <a:solidFill>
                  <a:srgbClr val="005087"/>
                </a:solidFill>
                <a:effectLst/>
                <a:uLnTx/>
                <a:uFillTx/>
                <a:latin typeface="Arial"/>
                <a:ea typeface="Arial"/>
                <a:cs typeface="Arial"/>
                <a:sym typeface="Arial"/>
              </a:rPr>
              <a:t>.</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06" name="Google Shape;506;p84"/>
          <p:cNvSpPr txBox="1"/>
          <p:nvPr/>
        </p:nvSpPr>
        <p:spPr>
          <a:xfrm>
            <a:off x="720850" y="710750"/>
            <a:ext cx="7580400" cy="3681300"/>
          </a:xfrm>
          <a:prstGeom prst="rect">
            <a:avLst/>
          </a:prstGeom>
          <a:noFill/>
          <a:ln>
            <a:noFill/>
          </a:ln>
        </p:spPr>
        <p:txBody>
          <a:bodyPr spcFirstLastPara="1" wrap="square" lIns="91425" tIns="91425" rIns="91425" bIns="91425" anchor="t" anchorCtr="0">
            <a:noAutofit/>
          </a:bodyPr>
          <a:lstStyle/>
          <a:p>
            <a:pPr marL="127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10.) Management Recognition of the problem- FAR 9.406-1(a)(10):</a:t>
            </a: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Whether the contractor’s management recognizes and understands the seriousness of the misconduct giving rise to the cause for debarment and has implemented programs to prevent recurrence.</a:t>
            </a: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50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a:p>
            <a:pPr marL="45720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4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469900" marR="0" lvl="0" indent="0" algn="l" rtl="0">
              <a:lnSpc>
                <a:spcPct val="115000"/>
              </a:lnSpc>
              <a:spcBef>
                <a:spcPts val="400"/>
              </a:spcBef>
              <a:spcAft>
                <a:spcPts val="0"/>
              </a:spcAft>
              <a:buClr>
                <a:srgbClr val="000000"/>
              </a:buClr>
              <a:buSzPts val="1500"/>
              <a:buFont typeface="Arial"/>
              <a:buNone/>
            </a:pPr>
            <a:endParaRPr sz="15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911F9CDF-809C-256A-8627-0D0C8B824164}"/>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85" descr="Thank You!"/>
          <p:cNvSpPr/>
          <p:nvPr/>
        </p:nvSpPr>
        <p:spPr>
          <a:xfrm>
            <a:off x="684213" y="1285875"/>
            <a:ext cx="7772400" cy="25719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endParaRPr sz="1400" b="1" i="0" u="none" strike="noStrike" cap="none">
              <a:solidFill>
                <a:srgbClr val="3864B2"/>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3" name="Google Shape;513;p85"/>
          <p:cNvSpPr txBox="1">
            <a:spLocks noGrp="1"/>
          </p:cNvSpPr>
          <p:nvPr>
            <p:ph type="title" idx="4294967295"/>
          </p:nvPr>
        </p:nvSpPr>
        <p:spPr>
          <a:xfrm>
            <a:off x="0" y="1840320"/>
            <a:ext cx="9144000" cy="13257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200" b="1" i="0" u="none" strike="noStrike" kern="0" cap="none" spc="0" normalizeH="0" baseline="0" noProof="0" dirty="0">
                <a:ln>
                  <a:noFill/>
                </a:ln>
                <a:solidFill>
                  <a:srgbClr val="3864B2"/>
                </a:solidFill>
                <a:effectLst/>
                <a:uLnTx/>
                <a:uFillTx/>
                <a:latin typeface="Arial"/>
                <a:ea typeface="Arial"/>
                <a:cs typeface="Arial"/>
                <a:sym typeface="Arial"/>
              </a:rPr>
              <a:t>Thank You!</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5F1A9AD4-903A-E378-FB73-FF4BA5C6A07B}"/>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pic>
        <p:nvPicPr>
          <p:cNvPr id="520" name="Google Shape;520;p86" descr="GSA Starmark"/>
          <p:cNvPicPr preferRelativeResize="0"/>
          <p:nvPr/>
        </p:nvPicPr>
        <p:blipFill rotWithShape="1">
          <a:blip r:embed="rId3">
            <a:alphaModFix/>
          </a:blip>
          <a:srcRect/>
          <a:stretch/>
        </p:blipFill>
        <p:spPr>
          <a:xfrm>
            <a:off x="3044952" y="1051560"/>
            <a:ext cx="3038302" cy="2743200"/>
          </a:xfrm>
          <a:prstGeom prst="rect">
            <a:avLst/>
          </a:prstGeom>
          <a:noFill/>
          <a:ln>
            <a:noFill/>
          </a:ln>
        </p:spPr>
      </p:pic>
      <p:sp>
        <p:nvSpPr>
          <p:cNvPr id="2" name="Title 1">
            <a:extLst>
              <a:ext uri="{FF2B5EF4-FFF2-40B4-BE49-F238E27FC236}">
                <a16:creationId xmlns:a16="http://schemas.microsoft.com/office/drawing/2014/main" id="{E2719B52-4DB2-5492-650C-D68183ACB044}"/>
              </a:ext>
            </a:extLst>
          </p:cNvPr>
          <p:cNvSpPr>
            <a:spLocks noGrp="1"/>
          </p:cNvSpPr>
          <p:nvPr>
            <p:ph type="title" idx="4294967295"/>
          </p:nvPr>
        </p:nvSpPr>
        <p:spPr>
          <a:xfrm>
            <a:off x="8121403" y="284611"/>
            <a:ext cx="765144" cy="993775"/>
          </a:xfrm>
          <a:prstGeom prst="rect">
            <a:avLst/>
          </a:prstGeom>
        </p:spPr>
        <p:txBody>
          <a:bodyPr anchor="b"/>
          <a:lstStyle/>
          <a:p>
            <a:r>
              <a:rPr lang="en-US" dirty="0">
                <a:solidFill>
                  <a:schemeClr val="bg1">
                    <a:lumMod val="95000"/>
                  </a:schemeClr>
                </a:solidFill>
              </a:rPr>
              <a:t>GSA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40"/>
          <p:cNvSpPr/>
          <p:nvPr/>
        </p:nvSpPr>
        <p:spPr>
          <a:xfrm>
            <a:off x="684213" y="1285875"/>
            <a:ext cx="7772400" cy="25716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What is it?</a:t>
            </a:r>
            <a:endParaRPr sz="2000" b="1" i="0" u="none" strike="noStrike" cap="none">
              <a:solidFill>
                <a:schemeClr val="dk1"/>
              </a:solidFill>
              <a:latin typeface="Arial"/>
              <a:ea typeface="Arial"/>
              <a:cs typeface="Arial"/>
              <a:sym typeface="Aria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An exclusion for a specified period of time</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Used when an investigation or legal proceedings have concluded </a:t>
            </a: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02" name="Google Shape;202;p40"/>
          <p:cNvSpPr txBox="1">
            <a:spLocks noGrp="1"/>
          </p:cNvSpPr>
          <p:nvPr>
            <p:ph type="title" idx="4294967295"/>
          </p:nvPr>
        </p:nvSpPr>
        <p:spPr>
          <a:xfrm>
            <a:off x="1657200" y="441250"/>
            <a:ext cx="60543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Debarment (FAR 9.406)</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267FFCE0-CA4C-7A72-8BE4-795443916532}"/>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41"/>
          <p:cNvSpPr/>
          <p:nvPr/>
        </p:nvSpPr>
        <p:spPr>
          <a:xfrm>
            <a:off x="345175" y="1200150"/>
            <a:ext cx="8111400" cy="32430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500"/>
              </a:spcBef>
              <a:spcAft>
                <a:spcPts val="0"/>
              </a:spcAft>
              <a:buNone/>
            </a:pPr>
            <a:endParaRPr sz="1700">
              <a:solidFill>
                <a:schemeClr val="dk1"/>
              </a:solidFill>
            </a:endParaRPr>
          </a:p>
          <a:p>
            <a:pPr marL="0" marR="0" lvl="0" indent="0" algn="l" rtl="0">
              <a:lnSpc>
                <a:spcPct val="115000"/>
              </a:lnSpc>
              <a:spcBef>
                <a:spcPts val="500"/>
              </a:spcBef>
              <a:spcAft>
                <a:spcPts val="0"/>
              </a:spcAft>
              <a:buNone/>
            </a:pPr>
            <a:r>
              <a:rPr lang="en-US" sz="1700" b="1">
                <a:solidFill>
                  <a:schemeClr val="dk1"/>
                </a:solidFill>
              </a:rPr>
              <a:t>Suspension:</a:t>
            </a:r>
            <a:endParaRPr sz="1700" b="1">
              <a:solidFill>
                <a:schemeClr val="dk1"/>
              </a:solidFill>
            </a:endParaRPr>
          </a:p>
          <a:p>
            <a:pPr marL="457200" marR="0" lvl="0" indent="-336550" algn="l" rtl="0">
              <a:lnSpc>
                <a:spcPct val="115000"/>
              </a:lnSpc>
              <a:spcBef>
                <a:spcPts val="50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Generally, suspensions may last up to 12 months before court proceedings are initiated</a:t>
            </a:r>
            <a:endParaRPr sz="1700">
              <a:solidFill>
                <a:schemeClr val="dk1"/>
              </a:solidFill>
            </a:endParaRPr>
          </a:p>
          <a:p>
            <a:pPr marL="457200" marR="0" lvl="0" indent="-336550" algn="l" rtl="0">
              <a:lnSpc>
                <a:spcPct val="115000"/>
              </a:lnSpc>
              <a:spcBef>
                <a:spcPts val="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Once court proceedings are initiated, the suspension may stay in effect until proceedings are concluded</a:t>
            </a:r>
            <a:endParaRPr sz="1700" b="0" i="0" u="none" strike="noStrike" cap="none">
              <a:solidFill>
                <a:schemeClr val="dk1"/>
              </a:solidFill>
              <a:latin typeface="Arial"/>
              <a:ea typeface="Arial"/>
              <a:cs typeface="Arial"/>
              <a:sym typeface="Arial"/>
            </a:endParaRPr>
          </a:p>
          <a:p>
            <a:pPr marL="12700" marR="0" lvl="0" indent="0" algn="l" rtl="0">
              <a:lnSpc>
                <a:spcPct val="115000"/>
              </a:lnSpc>
              <a:spcBef>
                <a:spcPts val="500"/>
              </a:spcBef>
              <a:spcAft>
                <a:spcPts val="0"/>
              </a:spcAft>
              <a:buClr>
                <a:srgbClr val="000000"/>
              </a:buClr>
              <a:buSzPts val="1700"/>
              <a:buFont typeface="Arial"/>
              <a:buNone/>
            </a:pPr>
            <a:r>
              <a:rPr lang="en-US" sz="1700" b="1" i="0" u="none" strike="noStrike" cap="none">
                <a:solidFill>
                  <a:schemeClr val="dk1"/>
                </a:solidFill>
                <a:latin typeface="Arial"/>
                <a:ea typeface="Arial"/>
                <a:cs typeface="Arial"/>
                <a:sym typeface="Arial"/>
              </a:rPr>
              <a:t>Debarment</a:t>
            </a:r>
            <a:r>
              <a:rPr lang="en-US" sz="1700" b="0" i="0" u="none" strike="noStrike" cap="none">
                <a:solidFill>
                  <a:schemeClr val="dk1"/>
                </a:solidFill>
                <a:latin typeface="Arial"/>
                <a:ea typeface="Arial"/>
                <a:cs typeface="Arial"/>
                <a:sym typeface="Arial"/>
              </a:rPr>
              <a:t>:</a:t>
            </a:r>
            <a:endParaRPr sz="1700">
              <a:solidFill>
                <a:schemeClr val="dk1"/>
              </a:solidFill>
            </a:endParaRPr>
          </a:p>
          <a:p>
            <a:pPr marL="457200" marR="0" lvl="0" indent="-336550" algn="l" rtl="0">
              <a:lnSpc>
                <a:spcPct val="115000"/>
              </a:lnSpc>
              <a:spcBef>
                <a:spcPts val="50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Typically three years</a:t>
            </a:r>
            <a:endParaRPr sz="1700">
              <a:solidFill>
                <a:schemeClr val="dk1"/>
              </a:solidFill>
            </a:endParaRPr>
          </a:p>
          <a:p>
            <a:pPr marL="457200" marR="0" lvl="0" indent="-336550" algn="l" rtl="0">
              <a:lnSpc>
                <a:spcPct val="115000"/>
              </a:lnSpc>
              <a:spcBef>
                <a:spcPts val="0"/>
              </a:spcBef>
              <a:spcAft>
                <a:spcPts val="0"/>
              </a:spcAft>
              <a:buClr>
                <a:schemeClr val="dk1"/>
              </a:buClr>
              <a:buSzPts val="1700"/>
              <a:buFont typeface="Arial"/>
              <a:buChar char="●"/>
            </a:pPr>
            <a:r>
              <a:rPr lang="en-US" sz="1700" b="0" i="0" u="none" strike="noStrike" cap="none">
                <a:solidFill>
                  <a:schemeClr val="dk1"/>
                </a:solidFill>
                <a:latin typeface="Arial"/>
                <a:ea typeface="Arial"/>
                <a:cs typeface="Arial"/>
                <a:sym typeface="Arial"/>
              </a:rPr>
              <a:t>May be longer or shorter depending on the facts of the case</a:t>
            </a: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09" name="Google Shape;209;p41"/>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Duration of Suspension and Debarment</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D8EADF49-DEDD-278F-15D3-79CA72AB148D}"/>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42"/>
          <p:cNvSpPr/>
          <p:nvPr/>
        </p:nvSpPr>
        <p:spPr>
          <a:xfrm>
            <a:off x="684225" y="1285875"/>
            <a:ext cx="7772400" cy="3157200"/>
          </a:xfrm>
          <a:prstGeom prst="rect">
            <a:avLst/>
          </a:prstGeom>
          <a:noFill/>
          <a:ln>
            <a:noFill/>
          </a:ln>
        </p:spPr>
        <p:txBody>
          <a:bodyPr spcFirstLastPara="1" wrap="square" lIns="0" tIns="0" rIns="0" bIns="0" anchor="ctr" anchorCtr="0">
            <a:noAutofit/>
          </a:bodyPr>
          <a:lstStyle/>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Contractor </a:t>
            </a:r>
            <a:r>
              <a:rPr lang="en-US" sz="2000" b="1">
                <a:solidFill>
                  <a:schemeClr val="dk1"/>
                </a:solidFill>
              </a:rPr>
              <a:t>i</a:t>
            </a:r>
            <a:r>
              <a:rPr lang="en-US" sz="2000" b="1" i="0" u="none" strike="noStrike" cap="none">
                <a:solidFill>
                  <a:schemeClr val="dk1"/>
                </a:solidFill>
                <a:latin typeface="Arial"/>
                <a:ea typeface="Arial"/>
                <a:cs typeface="Arial"/>
                <a:sym typeface="Arial"/>
              </a:rPr>
              <a:t>s </a:t>
            </a:r>
            <a:r>
              <a:rPr lang="en-US" sz="2000" b="1">
                <a:solidFill>
                  <a:schemeClr val="dk1"/>
                </a:solidFill>
              </a:rPr>
              <a:t>n</a:t>
            </a:r>
            <a:r>
              <a:rPr lang="en-US" sz="2000" b="1" i="0" u="none" strike="noStrike" cap="none">
                <a:solidFill>
                  <a:schemeClr val="dk1"/>
                </a:solidFill>
                <a:latin typeface="Arial"/>
                <a:ea typeface="Arial"/>
                <a:cs typeface="Arial"/>
                <a:sym typeface="Arial"/>
              </a:rPr>
              <a:t>otified of </a:t>
            </a:r>
            <a:r>
              <a:rPr lang="en-US" sz="2000" b="1">
                <a:solidFill>
                  <a:schemeClr val="dk1"/>
                </a:solidFill>
              </a:rPr>
              <a:t>s</a:t>
            </a:r>
            <a:r>
              <a:rPr lang="en-US" sz="2000" b="1" i="0" u="none" strike="noStrike" cap="none">
                <a:solidFill>
                  <a:schemeClr val="dk1"/>
                </a:solidFill>
                <a:latin typeface="Arial"/>
                <a:ea typeface="Arial"/>
                <a:cs typeface="Arial"/>
                <a:sym typeface="Arial"/>
              </a:rPr>
              <a:t>uspension or </a:t>
            </a:r>
            <a:r>
              <a:rPr lang="en-US" sz="2000" b="1">
                <a:solidFill>
                  <a:schemeClr val="dk1"/>
                </a:solidFill>
              </a:rPr>
              <a:t>d</a:t>
            </a:r>
            <a:r>
              <a:rPr lang="en-US" sz="2000" b="1" i="0" u="none" strike="noStrike" cap="none">
                <a:solidFill>
                  <a:schemeClr val="dk1"/>
                </a:solidFill>
                <a:latin typeface="Arial"/>
                <a:ea typeface="Arial"/>
                <a:cs typeface="Arial"/>
                <a:sym typeface="Arial"/>
              </a:rPr>
              <a:t>ebarment </a:t>
            </a:r>
            <a:r>
              <a:rPr lang="en-US" sz="2000" b="1">
                <a:solidFill>
                  <a:schemeClr val="dk1"/>
                </a:solidFill>
              </a:rPr>
              <a:t>t</a:t>
            </a:r>
            <a:r>
              <a:rPr lang="en-US" sz="2000" b="1" i="0" u="none" strike="noStrike" cap="none">
                <a:solidFill>
                  <a:schemeClr val="dk1"/>
                </a:solidFill>
                <a:latin typeface="Arial"/>
                <a:ea typeface="Arial"/>
                <a:cs typeface="Arial"/>
                <a:sym typeface="Arial"/>
              </a:rPr>
              <a:t>hrough</a:t>
            </a:r>
            <a:r>
              <a:rPr lang="en-US" sz="2000" b="0" i="0" u="none" strike="noStrike" cap="none">
                <a:solidFill>
                  <a:schemeClr val="dk1"/>
                </a:solidFill>
                <a:latin typeface="Arial"/>
                <a:ea typeface="Arial"/>
                <a:cs typeface="Arial"/>
                <a:sym typeface="Arial"/>
              </a:rPr>
              <a:t>:</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Suspension Notice</a:t>
            </a:r>
            <a:endParaRPr sz="2000">
              <a:solidFill>
                <a:schemeClr val="dk1"/>
              </a:solidFill>
            </a:endParaRPr>
          </a:p>
          <a:p>
            <a:pPr marL="457200" marR="0" lvl="0" indent="-355600" algn="l" rtl="0">
              <a:lnSpc>
                <a:spcPct val="115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Notice of Proposed Debarment; Debarment Notice</a:t>
            </a:r>
            <a:endParaRPr sz="2000" b="0" i="0" u="none" strike="noStrike" cap="none">
              <a:solidFill>
                <a:schemeClr val="dk1"/>
              </a:solidFill>
              <a:latin typeface="Arial"/>
              <a:ea typeface="Arial"/>
              <a:cs typeface="Arial"/>
              <a:sym typeface="Arial"/>
            </a:endParaRPr>
          </a:p>
          <a:p>
            <a:pPr marL="12700" marR="0" lvl="0" indent="44450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500"/>
              </a:spcBef>
              <a:spcAft>
                <a:spcPts val="0"/>
              </a:spcAft>
              <a:buNone/>
            </a:pPr>
            <a:r>
              <a:rPr lang="en-US" sz="2000" b="1" i="0" u="none" strike="noStrike" cap="none">
                <a:solidFill>
                  <a:schemeClr val="dk1"/>
                </a:solidFill>
                <a:latin typeface="Arial"/>
                <a:ea typeface="Arial"/>
                <a:cs typeface="Arial"/>
                <a:sym typeface="Arial"/>
              </a:rPr>
              <a:t>Effects </a:t>
            </a:r>
            <a:r>
              <a:rPr lang="en-US" sz="2000" b="1" i="0" u="none" strike="noStrike" cap="none">
                <a:solidFill>
                  <a:schemeClr val="dk1"/>
                </a:solidFill>
              </a:rPr>
              <a:t>of suspension and debarment on a contractor: </a:t>
            </a:r>
            <a:endParaRPr sz="2000" b="1" i="0" u="none" strike="noStrike" cap="none">
              <a:solidFill>
                <a:schemeClr val="dk1"/>
              </a:solidFill>
            </a:endParaRPr>
          </a:p>
          <a:p>
            <a:pPr marL="457200" marR="0" lvl="0" indent="-355600" algn="l" rtl="0">
              <a:lnSpc>
                <a:spcPct val="115000"/>
              </a:lnSpc>
              <a:spcBef>
                <a:spcPts val="500"/>
              </a:spcBef>
              <a:spcAft>
                <a:spcPts val="0"/>
              </a:spcAft>
              <a:buClr>
                <a:schemeClr val="dk1"/>
              </a:buClr>
              <a:buSzPts val="2000"/>
              <a:buFont typeface="Arial"/>
              <a:buChar char="●"/>
            </a:pPr>
            <a:r>
              <a:rPr lang="en-US" sz="2000">
                <a:solidFill>
                  <a:schemeClr val="dk1"/>
                </a:solidFill>
              </a:rPr>
              <a:t>I</a:t>
            </a:r>
            <a:r>
              <a:rPr lang="en-US" sz="2000" b="0" i="0" u="none" strike="noStrike" cap="none">
                <a:solidFill>
                  <a:schemeClr val="dk1"/>
                </a:solidFill>
                <a:latin typeface="Arial"/>
                <a:ea typeface="Arial"/>
                <a:cs typeface="Arial"/>
                <a:sym typeface="Arial"/>
              </a:rPr>
              <a:t>mmediate government-wide exclusion from Federal contracts and grants</a:t>
            </a:r>
            <a:endParaRPr sz="2000" b="0" i="0" u="none" strike="noStrike" cap="none">
              <a:solidFill>
                <a:schemeClr val="dk1"/>
              </a:solidFill>
              <a:latin typeface="Arial"/>
              <a:ea typeface="Arial"/>
              <a:cs typeface="Arial"/>
              <a:sym typeface="Arial"/>
            </a:endParaRPr>
          </a:p>
          <a:p>
            <a:pPr marL="469900" marR="0" lvl="0" indent="444500" algn="l" rtl="0">
              <a:lnSpc>
                <a:spcPct val="115000"/>
              </a:lnSpc>
              <a:spcBef>
                <a:spcPts val="500"/>
              </a:spcBef>
              <a:spcAft>
                <a:spcPts val="0"/>
              </a:spcAft>
              <a:buClr>
                <a:srgbClr val="000000"/>
              </a:buClr>
              <a:buSzPts val="1700"/>
              <a:buFont typeface="Arial"/>
              <a:buNone/>
            </a:pPr>
            <a:endParaRPr sz="1700" b="0" i="0" u="none" strike="noStrike" cap="none">
              <a:solidFill>
                <a:schemeClr val="dk1"/>
              </a:solidFill>
              <a:latin typeface="Arial"/>
              <a:ea typeface="Arial"/>
              <a:cs typeface="Arial"/>
              <a:sym typeface="Arial"/>
            </a:endParaRPr>
          </a:p>
          <a:p>
            <a:pPr marL="469900" marR="0" lvl="0" indent="0" algn="l" rtl="0">
              <a:lnSpc>
                <a:spcPct val="115000"/>
              </a:lnSpc>
              <a:spcBef>
                <a:spcPts val="50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2000"/>
              <a:buFont typeface="Arial"/>
              <a:buNone/>
            </a:pPr>
            <a:endParaRPr sz="2000" b="1" i="0" u="none" strike="noStrike" cap="none">
              <a:solidFill>
                <a:schemeClr val="dk1"/>
              </a:solidFill>
              <a:latin typeface="Arial"/>
              <a:ea typeface="Arial"/>
              <a:cs typeface="Arial"/>
              <a:sym typeface="Arial"/>
            </a:endParaRPr>
          </a:p>
        </p:txBody>
      </p:sp>
      <p:sp>
        <p:nvSpPr>
          <p:cNvPr id="216" name="Google Shape;216;p42"/>
          <p:cNvSpPr txBox="1">
            <a:spLocks noGrp="1"/>
          </p:cNvSpPr>
          <p:nvPr>
            <p:ph type="title" idx="4294967295"/>
          </p:nvPr>
        </p:nvSpPr>
        <p:spPr>
          <a:xfrm>
            <a:off x="438675" y="184700"/>
            <a:ext cx="8375700" cy="603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Notification and Effect of Suspension and Debarment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D86E73FA-9E51-C262-478F-63E2CE982664}"/>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43"/>
          <p:cNvSpPr>
            <a:spLocks noGrp="1"/>
          </p:cNvSpPr>
          <p:nvPr>
            <p:ph type="title" idx="4294967295"/>
          </p:nvPr>
        </p:nvSpPr>
        <p:spPr>
          <a:xfrm>
            <a:off x="684213" y="1285875"/>
            <a:ext cx="7772400" cy="25716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WHO CAN BE SUSPENDED OR DEBARRED?</a:t>
            </a:r>
            <a:endParaRPr kumimoji="0" lang="en-US" sz="2000" b="0" i="0" u="none" strike="noStrike" kern="0" cap="none" spc="0" normalizeH="0" baseline="0" noProof="0" dirty="0">
              <a:ln>
                <a:noFill/>
              </a:ln>
              <a:solidFill>
                <a:schemeClr val="dk1"/>
              </a:solidFill>
              <a:effectLst/>
              <a:uLnTx/>
              <a:uFillTx/>
              <a:latin typeface="Arial"/>
              <a:ea typeface="Arial"/>
              <a:cs typeface="Arial"/>
              <a:sym typeface="Arial"/>
            </a:endParaRPr>
          </a:p>
        </p:txBody>
      </p:sp>
      <p:pic>
        <p:nvPicPr>
          <p:cNvPr id="2" name="Google Shape;183;p37" descr="Small Business Works logo">
            <a:extLst>
              <a:ext uri="{FF2B5EF4-FFF2-40B4-BE49-F238E27FC236}">
                <a16:creationId xmlns:a16="http://schemas.microsoft.com/office/drawing/2014/main" id="{E302119F-8AB0-AF0C-FDCB-1EFBD133B631}"/>
              </a:ext>
            </a:extLst>
          </p:cNvPr>
          <p:cNvPicPr preferRelativeResize="0"/>
          <p:nvPr/>
        </p:nvPicPr>
        <p:blipFill>
          <a:blip r:embed="rId3">
            <a:alphaModFix/>
          </a:blip>
          <a:stretch>
            <a:fillRect/>
          </a:stretch>
        </p:blipFill>
        <p:spPr>
          <a:xfrm>
            <a:off x="7789850" y="4521150"/>
            <a:ext cx="1219098" cy="685751"/>
          </a:xfrm>
          <a:prstGeom prst="rect">
            <a:avLst/>
          </a:prstGeom>
          <a:noFill/>
          <a:ln>
            <a:noFill/>
          </a:ln>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2534</Words>
  <Application>Microsoft Office PowerPoint</Application>
  <PresentationFormat>On-screen Show (16:9)</PresentationFormat>
  <Paragraphs>439</Paragraphs>
  <Slides>52</Slides>
  <Notes>52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52</vt:i4>
      </vt:variant>
    </vt:vector>
  </HeadingPairs>
  <TitlesOfParts>
    <vt:vector size="57" baseType="lpstr">
      <vt:lpstr>Calibri</vt:lpstr>
      <vt:lpstr>Roboto</vt:lpstr>
      <vt:lpstr>Arial</vt:lpstr>
      <vt:lpstr>Blank Presentation</vt:lpstr>
      <vt:lpstr>Blank Presentation</vt:lpstr>
      <vt:lpstr>Small Business Works 2024  GSA OSDBU A.C.T.S on Maximizing Small Business Opportunities</vt:lpstr>
      <vt:lpstr>Could Suspension and Debarment Happen to You?</vt:lpstr>
      <vt:lpstr>Learning Objectives</vt:lpstr>
      <vt:lpstr>WHAT IS SUSPENSION AND DEBARMENT? (FAR 9.4)</vt:lpstr>
      <vt:lpstr>Suspension (FAR 9.407)</vt:lpstr>
      <vt:lpstr>Debarment (FAR 9.406)</vt:lpstr>
      <vt:lpstr>Duration of Suspension and Debarment</vt:lpstr>
      <vt:lpstr>Notification and Effect of Suspension and Debarment  </vt:lpstr>
      <vt:lpstr>WHO CAN BE SUSPENDED OR DEBARRED?</vt:lpstr>
      <vt:lpstr>Who Can Be Suspended or Debarred?</vt:lpstr>
      <vt:lpstr>WHY IS A COMPANY OR INDIVIDUAL SUSPENDED OR DEBARRED?</vt:lpstr>
      <vt:lpstr>Causes for Suspension and Debarment </vt:lpstr>
      <vt:lpstr>Causes for Suspension and Debarment, Con’t. </vt:lpstr>
      <vt:lpstr>Causes for Suspension and Debarment, Con’t.    </vt:lpstr>
      <vt:lpstr>Causes for Suspension and Debarment, Con’t.    </vt:lpstr>
      <vt:lpstr>Causes for Suspension and Debarment, Con’t.     </vt:lpstr>
      <vt:lpstr>Most Common Cause for Debarment </vt:lpstr>
      <vt:lpstr>Knowledge Check </vt:lpstr>
      <vt:lpstr>WHAT IS PRESENT RESPONSIBILITY?</vt:lpstr>
      <vt:lpstr>Present Responsibility </vt:lpstr>
      <vt:lpstr>Present Responsibility, Con’t. </vt:lpstr>
      <vt:lpstr>WHAT TO DO IF YOU RECEIVE A LETTER FROM A SUSPENSION &amp; DEBARMENT OFFICIAL</vt:lpstr>
      <vt:lpstr>What To Do If You Receive a Notice of Suspension or Proposed Debarment </vt:lpstr>
      <vt:lpstr>What To Do If You Receive a Notice of Suspension or Proposed Debarment, Con’t. </vt:lpstr>
      <vt:lpstr>What To Do If You Receive a Notice of Suspension or Proposed Debarment, Con’t. </vt:lpstr>
      <vt:lpstr>What To Do If You Receive a Request for Information or Show Cause Letter </vt:lpstr>
      <vt:lpstr>What To Do If You Receive a Request for Information or Show Cause Letter, Con’t. </vt:lpstr>
      <vt:lpstr>FAR Mitigating Factors</vt:lpstr>
      <vt:lpstr>Knowledge Check</vt:lpstr>
      <vt:lpstr>WHAT ARE THE EFFECTS OF SUSPENSION AND DEBARMENT ON SMALL BUSINESSES?</vt:lpstr>
      <vt:lpstr>Direct Effects of Suspension and Debarment on Small Businesses</vt:lpstr>
      <vt:lpstr>Collateral Effects of Suspension and Debarment on Small Businesses</vt:lpstr>
      <vt:lpstr>Knowledge Check</vt:lpstr>
      <vt:lpstr>HOW CAN SMALL BUSINESSES AVOID SUSPENSION AND DEBARMENT?</vt:lpstr>
      <vt:lpstr>How to Avoid Suspension and Debarment</vt:lpstr>
      <vt:lpstr>How to Avoid Suspension and Debarment: Fraud</vt:lpstr>
      <vt:lpstr>How to Avoid Suspension and Debarment: Fraud Con’t.</vt:lpstr>
      <vt:lpstr>How to Avoid Suspension and Debarment, Con’t.</vt:lpstr>
      <vt:lpstr>How to Avoid Suspension and Debarment, Con’t.</vt:lpstr>
      <vt:lpstr>How to Avoid Suspension and Debarment, Con’t.</vt:lpstr>
      <vt:lpstr>How to Avoid Suspension and Debarment, Con’t.</vt:lpstr>
      <vt:lpstr>Important Links</vt:lpstr>
      <vt:lpstr>QUESTIONS?</vt:lpstr>
      <vt:lpstr>Contact Information</vt:lpstr>
      <vt:lpstr>FAR Mitigating Factors</vt:lpstr>
      <vt:lpstr>FAR Mitigating Factors, Con’t.</vt:lpstr>
      <vt:lpstr>FAR Mitigating Factors, Con’t.</vt:lpstr>
      <vt:lpstr>FAR Mitigating Factors, Con’t.</vt:lpstr>
      <vt:lpstr>FAR Mitigating Factors, Con’t.</vt:lpstr>
      <vt:lpstr>FAR Mitigating Factors, Con’t.</vt:lpstr>
      <vt:lpstr>Thank You!</vt:lpstr>
      <vt:lpstr>GSA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YolandaGJohnson</dc:creator>
  <cp:lastModifiedBy>YolandaGJohnson</cp:lastModifiedBy>
  <cp:revision>4</cp:revision>
  <dcterms:modified xsi:type="dcterms:W3CDTF">2024-05-08T16:38:29Z</dcterms:modified>
</cp:coreProperties>
</file>