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62" r:id="rId4"/>
    <p:sldId id="264" r:id="rId5"/>
    <p:sldId id="269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8T17:26:09.6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0,'48'3,"1"1,-1 3,48 14,-88-19,44 6,-1-3,1-1,72-5,-65 0,1 2,62 9,-96-6,1 1,-1 1,-1 1,48 20,-56-19,0 0,0-1,1-1,0-1,1 0,-1-2,1 0,30 1,84-6,-111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8T17:26:15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82,'873'0,"-843"2,-1 1,0 1,42 13,-38-8,0-3,35 4,27-8,184-21,-270 18,30-3,66-10,-67 8,-1 2,58 1,3 0,-79 0,0-1,0 0,-1-2,21-8,4-1,-19 7,0 1,0 1,1 1,42-2,364 6,-205 3,-207-3,0 1,0-1,0 2,-1 1,1 0,0 2,34 9,-29-5,1-1,0-1,0-2,0 0,30-1,-23 0,3 1,62 17,-67-13,1-1,52 5,44-11,-60-1,72 8,22 5,209-9,-198-6,-143 3,15-1,1-1,-1-2,50-10,-25 0,0 2,1 3,83 2,1158 9,-762-4,-518 3,58 10,11 0,2-12,21 2,-101 2,-6 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50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08BEDF-658F-4519-8E35-253A3B4B0E7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2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D4D6E-96A1-42BB-B11E-3435312B8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EEX/LOGIN.GOV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0A110-00B2-4432-8E70-790340EDE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892" y="372452"/>
            <a:ext cx="10654554" cy="1004105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EMPLOYEE EXPRESS</a:t>
            </a:r>
          </a:p>
          <a:p>
            <a:r>
              <a:rPr lang="en-US" sz="1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NEW WAY OF SIGNING IN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098D1-2E0A-4867-A38A-2FD78305E5AF}"/>
              </a:ext>
            </a:extLst>
          </p:cNvPr>
          <p:cNvSpPr txBox="1"/>
          <p:nvPr/>
        </p:nvSpPr>
        <p:spPr>
          <a:xfrm>
            <a:off x="3056965" y="1394837"/>
            <a:ext cx="6239435" cy="36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You will have two methods to sign into EEX</a:t>
            </a:r>
            <a:endParaRPr lang="en-US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F41863-7C34-45B4-9375-1A54EDF7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61" y="1963813"/>
            <a:ext cx="7862129" cy="48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CBC014E-2900-4A92-B123-16A01B9BF9D2}"/>
              </a:ext>
            </a:extLst>
          </p:cNvPr>
          <p:cNvSpPr txBox="1"/>
          <p:nvPr/>
        </p:nvSpPr>
        <p:spPr>
          <a:xfrm>
            <a:off x="6010308" y="3109369"/>
            <a:ext cx="1097280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 with PIV Card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16ACCEF-28B0-44F8-B8F6-53930602B229}"/>
              </a:ext>
            </a:extLst>
          </p:cNvPr>
          <p:cNvSpPr/>
          <p:nvPr/>
        </p:nvSpPr>
        <p:spPr>
          <a:xfrm>
            <a:off x="6073448" y="3689431"/>
            <a:ext cx="636495" cy="32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0A9874D-3E1C-4354-8802-BC16423B7FB4}"/>
              </a:ext>
            </a:extLst>
          </p:cNvPr>
          <p:cNvSpPr txBox="1"/>
          <p:nvPr/>
        </p:nvSpPr>
        <p:spPr>
          <a:xfrm>
            <a:off x="5989182" y="4141500"/>
            <a:ext cx="1097280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 with Login.gov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90ED1FF-9722-4611-AB0C-C292ADDA0C69}"/>
              </a:ext>
            </a:extLst>
          </p:cNvPr>
          <p:cNvSpPr/>
          <p:nvPr/>
        </p:nvSpPr>
        <p:spPr>
          <a:xfrm>
            <a:off x="6151244" y="4684541"/>
            <a:ext cx="573740" cy="352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8DFD3-7CE6-4418-B8B9-5248DD2D8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74" y="1254013"/>
            <a:ext cx="5848651" cy="4349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71AC3-A568-48A8-BFF9-E73ACC311C80}"/>
              </a:ext>
            </a:extLst>
          </p:cNvPr>
          <p:cNvSpPr txBox="1"/>
          <p:nvPr/>
        </p:nvSpPr>
        <p:spPr>
          <a:xfrm>
            <a:off x="0" y="2763520"/>
            <a:ext cx="2716306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One Time security Code -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Code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1C299-CCF6-4271-BF89-391C1BD9CF82}"/>
              </a:ext>
            </a:extLst>
          </p:cNvPr>
          <p:cNvSpPr txBox="1"/>
          <p:nvPr/>
        </p:nvSpPr>
        <p:spPr>
          <a:xfrm>
            <a:off x="1057125" y="3738040"/>
            <a:ext cx="199072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Submit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E87DC7C-AD2C-4F94-8C29-3A969F434845}"/>
              </a:ext>
            </a:extLst>
          </p:cNvPr>
          <p:cNvSpPr/>
          <p:nvPr/>
        </p:nvSpPr>
        <p:spPr>
          <a:xfrm>
            <a:off x="2582545" y="29508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BB33C4-E4AA-4704-A9C5-41621574E576}"/>
              </a:ext>
            </a:extLst>
          </p:cNvPr>
          <p:cNvSpPr/>
          <p:nvPr/>
        </p:nvSpPr>
        <p:spPr>
          <a:xfrm>
            <a:off x="2582545" y="37146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FD6D1-DD96-48AA-AB79-64CB4BED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86" y="796789"/>
            <a:ext cx="4445228" cy="5264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82EED-B40D-45E2-BEFC-EDFB6D29431E}"/>
              </a:ext>
            </a:extLst>
          </p:cNvPr>
          <p:cNvSpPr txBox="1"/>
          <p:nvPr/>
        </p:nvSpPr>
        <p:spPr>
          <a:xfrm>
            <a:off x="247015" y="5623376"/>
            <a:ext cx="302768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“Agree and Continue”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C15A5C0-47D4-4979-9655-121DFD15BB96}"/>
              </a:ext>
            </a:extLst>
          </p:cNvPr>
          <p:cNvSpPr/>
          <p:nvPr/>
        </p:nvSpPr>
        <p:spPr>
          <a:xfrm>
            <a:off x="2894978" y="55688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8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0717F-163A-4F2C-B41A-C696AB10CAA8}"/>
              </a:ext>
            </a:extLst>
          </p:cNvPr>
          <p:cNvSpPr txBox="1"/>
          <p:nvPr/>
        </p:nvSpPr>
        <p:spPr>
          <a:xfrm>
            <a:off x="200025" y="3581400"/>
            <a:ext cx="201597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full SSN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DAAB5-7B47-4A63-9FFC-EFC2400C14F0}"/>
              </a:ext>
            </a:extLst>
          </p:cNvPr>
          <p:cNvSpPr txBox="1"/>
          <p:nvPr/>
        </p:nvSpPr>
        <p:spPr>
          <a:xfrm>
            <a:off x="200024" y="3880752"/>
            <a:ext cx="223837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DOB as Shown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277F9D-A7B9-4C87-A002-830B7088E39B}"/>
              </a:ext>
            </a:extLst>
          </p:cNvPr>
          <p:cNvSpPr/>
          <p:nvPr/>
        </p:nvSpPr>
        <p:spPr>
          <a:xfrm>
            <a:off x="2590238" y="3581400"/>
            <a:ext cx="978408" cy="375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F9AD0B5-3C80-4FE9-A103-D29CBFE48D6F}"/>
              </a:ext>
            </a:extLst>
          </p:cNvPr>
          <p:cNvSpPr/>
          <p:nvPr/>
        </p:nvSpPr>
        <p:spPr>
          <a:xfrm>
            <a:off x="2590238" y="3956952"/>
            <a:ext cx="978408" cy="37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7FF250-8ED9-416C-8BA8-0957FD0D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46" y="1851377"/>
            <a:ext cx="7741048" cy="38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5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038B20-5356-418B-9EF9-461627540912}"/>
              </a:ext>
            </a:extLst>
          </p:cNvPr>
          <p:cNvSpPr txBox="1"/>
          <p:nvPr/>
        </p:nvSpPr>
        <p:spPr>
          <a:xfrm rot="10800000" flipV="1">
            <a:off x="498393" y="3865006"/>
            <a:ext cx="2219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your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11BC0A-3D5C-494A-9845-FBBDECC51450}"/>
              </a:ext>
            </a:extLst>
          </p:cNvPr>
          <p:cNvSpPr/>
          <p:nvPr/>
        </p:nvSpPr>
        <p:spPr>
          <a:xfrm>
            <a:off x="2714625" y="38104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236CA-5351-48DD-986D-FF180EB0AF46}"/>
              </a:ext>
            </a:extLst>
          </p:cNvPr>
          <p:cNvSpPr txBox="1"/>
          <p:nvPr/>
        </p:nvSpPr>
        <p:spPr>
          <a:xfrm>
            <a:off x="689137" y="4232966"/>
            <a:ext cx="179688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selected email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4129A3-65CE-4014-8164-BED17BC26C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33" y="1603692"/>
            <a:ext cx="5943600" cy="3650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AC4E6C-18CF-474A-88AE-05BCA181B485}"/>
              </a:ext>
            </a:extLst>
          </p:cNvPr>
          <p:cNvSpPr txBox="1"/>
          <p:nvPr/>
        </p:nvSpPr>
        <p:spPr>
          <a:xfrm>
            <a:off x="3693033" y="511768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Security code will be generated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sent to you to confirm your identity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5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FA9BD4-091D-45C0-8557-FAFF81873C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83765"/>
            <a:ext cx="5943600" cy="2490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9FB62-B00B-49B4-B913-7EEDBE6BFAD2}"/>
              </a:ext>
            </a:extLst>
          </p:cNvPr>
          <p:cNvSpPr txBox="1"/>
          <p:nvPr/>
        </p:nvSpPr>
        <p:spPr>
          <a:xfrm>
            <a:off x="0" y="3552825"/>
            <a:ext cx="243823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the Security Code sent via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email – 2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Security Code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51F162-18A5-45BD-AE36-0D8D3F02C53B}"/>
              </a:ext>
            </a:extLst>
          </p:cNvPr>
          <p:cNvSpPr/>
          <p:nvPr/>
        </p:nvSpPr>
        <p:spPr>
          <a:xfrm>
            <a:off x="2600155" y="34982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FD4D6-DDEB-4396-A0EE-710C0E76A682}"/>
              </a:ext>
            </a:extLst>
          </p:cNvPr>
          <p:cNvSpPr txBox="1"/>
          <p:nvPr/>
        </p:nvSpPr>
        <p:spPr>
          <a:xfrm>
            <a:off x="3193256" y="435568"/>
            <a:ext cx="611981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EEX will detect that you have not entered your 2</a:t>
            </a:r>
            <a:r>
              <a:rPr lang="en-US" sz="1800" b="1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security code to display this screen.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0F3C24-96C6-4854-9CB0-5B62B24B542A}"/>
              </a:ext>
            </a:extLst>
          </p:cNvPr>
          <p:cNvSpPr txBox="1"/>
          <p:nvPr/>
        </p:nvSpPr>
        <p:spPr>
          <a:xfrm>
            <a:off x="96635" y="1739724"/>
            <a:ext cx="150495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now in your account using Login.gov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51C9F-D214-4520-B878-B38F7AC0EEAA}"/>
              </a:ext>
            </a:extLst>
          </p:cNvPr>
          <p:cNvSpPr txBox="1"/>
          <p:nvPr/>
        </p:nvSpPr>
        <p:spPr>
          <a:xfrm>
            <a:off x="3776662" y="277905"/>
            <a:ext cx="432995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in your Employee Express Account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714B5-C558-49DF-A6D2-4CF77E6E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974" y="1140735"/>
            <a:ext cx="9046045" cy="43647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19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51C9F-D214-4520-B878-B38F7AC0EEAA}"/>
              </a:ext>
            </a:extLst>
          </p:cNvPr>
          <p:cNvSpPr txBox="1"/>
          <p:nvPr/>
        </p:nvSpPr>
        <p:spPr>
          <a:xfrm>
            <a:off x="2243137" y="792255"/>
            <a:ext cx="711041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click the log out link to  close your Session and Protect your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9F23E-8CA4-4D85-AAF6-267B2108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97" y="1715757"/>
            <a:ext cx="8902471" cy="296101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1E54930-A357-4873-88F9-ADD8F41A490A}"/>
              </a:ext>
            </a:extLst>
          </p:cNvPr>
          <p:cNvSpPr/>
          <p:nvPr/>
        </p:nvSpPr>
        <p:spPr>
          <a:xfrm>
            <a:off x="7810500" y="1392556"/>
            <a:ext cx="1381125" cy="1064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3D192-F521-4E1B-B6A9-43EDEC3E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124936"/>
            <a:ext cx="9951041" cy="4601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9BF20-1154-4518-8986-EAB1DEB384F8}"/>
              </a:ext>
            </a:extLst>
          </p:cNvPr>
          <p:cNvSpPr txBox="1"/>
          <p:nvPr/>
        </p:nvSpPr>
        <p:spPr>
          <a:xfrm>
            <a:off x="-286097" y="2401339"/>
            <a:ext cx="224789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select Login.gov 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E734A-E257-458C-861B-C5DE701D5864}"/>
              </a:ext>
            </a:extLst>
          </p:cNvPr>
          <p:cNvSpPr txBox="1"/>
          <p:nvPr/>
        </p:nvSpPr>
        <p:spPr>
          <a:xfrm>
            <a:off x="4007224" y="54065"/>
            <a:ext cx="4536140" cy="1070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Signing in with </a:t>
            </a:r>
            <a:r>
              <a:rPr lang="en-US" sz="18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Login.Gov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method will require Two Security Codes from Login.gov</a:t>
            </a:r>
          </a:p>
        </p:txBody>
      </p:sp>
    </p:spTree>
    <p:extLst>
      <p:ext uri="{BB962C8B-B14F-4D97-AF65-F5344CB8AC3E}">
        <p14:creationId xmlns:p14="http://schemas.microsoft.com/office/powerpoint/2010/main" val="224706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3C5A7-AAA3-4D7E-8F41-40B4BB3C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07" y="643467"/>
            <a:ext cx="5431786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6F33B-755A-41AE-88C9-F79C75037FA3}"/>
              </a:ext>
            </a:extLst>
          </p:cNvPr>
          <p:cNvSpPr txBox="1"/>
          <p:nvPr/>
        </p:nvSpPr>
        <p:spPr>
          <a:xfrm>
            <a:off x="76200" y="2990850"/>
            <a:ext cx="3303907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be directed to the “Create An Account”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9F458-F269-4647-B889-F97AC10B96F0}"/>
              </a:ext>
            </a:extLst>
          </p:cNvPr>
          <p:cNvSpPr txBox="1"/>
          <p:nvPr/>
        </p:nvSpPr>
        <p:spPr>
          <a:xfrm>
            <a:off x="276225" y="3810000"/>
            <a:ext cx="27241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email address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EC9E0F-82FA-465C-ACA2-72D9937A03F2}"/>
              </a:ext>
            </a:extLst>
          </p:cNvPr>
          <p:cNvSpPr/>
          <p:nvPr/>
        </p:nvSpPr>
        <p:spPr>
          <a:xfrm>
            <a:off x="2890903" y="37554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DFB53-A0B9-43A3-93CC-996DE3955C63}"/>
              </a:ext>
            </a:extLst>
          </p:cNvPr>
          <p:cNvSpPr txBox="1"/>
          <p:nvPr/>
        </p:nvSpPr>
        <p:spPr>
          <a:xfrm>
            <a:off x="76199" y="5739765"/>
            <a:ext cx="250507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create an account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E1CCE5-AAE0-4E85-905C-987801C5CE90}"/>
              </a:ext>
            </a:extLst>
          </p:cNvPr>
          <p:cNvSpPr/>
          <p:nvPr/>
        </p:nvSpPr>
        <p:spPr>
          <a:xfrm rot="10800000" flipH="1" flipV="1">
            <a:off x="2400301" y="5741670"/>
            <a:ext cx="8703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25B69-EA95-455C-A8BE-D5E5F4FEE733}"/>
              </a:ext>
            </a:extLst>
          </p:cNvPr>
          <p:cNvSpPr txBox="1"/>
          <p:nvPr/>
        </p:nvSpPr>
        <p:spPr>
          <a:xfrm>
            <a:off x="8029575" y="2194455"/>
            <a:ext cx="36195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 EXISTING Login.gov YOU can use that account and do not have to create a new account. Simply enter that account and sign in.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8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3F42E-8154-47AC-BA3B-6F39FBAE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1" y="643467"/>
            <a:ext cx="5125378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7E897C-0788-459A-B92D-F993ECF55468}"/>
              </a:ext>
            </a:extLst>
          </p:cNvPr>
          <p:cNvSpPr txBox="1"/>
          <p:nvPr/>
        </p:nvSpPr>
        <p:spPr>
          <a:xfrm>
            <a:off x="-1146963" y="2257425"/>
            <a:ext cx="1685925" cy="43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 Email Address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your Language Preference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check the box “Accept the Login.gov Rules of Use”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“Submit”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84CAD65-20C9-4BDB-AA00-9A98962F4C21}"/>
              </a:ext>
            </a:extLst>
          </p:cNvPr>
          <p:cNvSpPr/>
          <p:nvPr/>
        </p:nvSpPr>
        <p:spPr>
          <a:xfrm>
            <a:off x="3171825" y="2114550"/>
            <a:ext cx="987933" cy="875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AAAAD-CAFB-44A8-86A0-FAAA549693E4}"/>
              </a:ext>
            </a:extLst>
          </p:cNvPr>
          <p:cNvSpPr txBox="1"/>
          <p:nvPr/>
        </p:nvSpPr>
        <p:spPr>
          <a:xfrm>
            <a:off x="447676" y="2257425"/>
            <a:ext cx="251835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 email address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6416F4-F3FF-4254-9FF2-51802B1D9ABB}"/>
              </a:ext>
            </a:extLst>
          </p:cNvPr>
          <p:cNvSpPr/>
          <p:nvPr/>
        </p:nvSpPr>
        <p:spPr>
          <a:xfrm>
            <a:off x="3076575" y="40195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81F69-00DE-4986-A4E5-F9CB653CEF53}"/>
              </a:ext>
            </a:extLst>
          </p:cNvPr>
          <p:cNvSpPr txBox="1"/>
          <p:nvPr/>
        </p:nvSpPr>
        <p:spPr>
          <a:xfrm>
            <a:off x="447676" y="3957066"/>
            <a:ext cx="305580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your email language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DB1BE5-CDDA-4C57-9986-E1099924689E}"/>
              </a:ext>
            </a:extLst>
          </p:cNvPr>
          <p:cNvSpPr/>
          <p:nvPr/>
        </p:nvSpPr>
        <p:spPr>
          <a:xfrm>
            <a:off x="2994350" y="5042645"/>
            <a:ext cx="978408" cy="319816"/>
          </a:xfrm>
          <a:prstGeom prst="rightArrow">
            <a:avLst>
              <a:gd name="adj1" fmla="val 713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E86B80-CE7B-4EA3-80B9-A53682BA1293}"/>
              </a:ext>
            </a:extLst>
          </p:cNvPr>
          <p:cNvSpPr txBox="1"/>
          <p:nvPr/>
        </p:nvSpPr>
        <p:spPr>
          <a:xfrm>
            <a:off x="538962" y="5014777"/>
            <a:ext cx="245538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check this box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1EA46FE-5E24-47A7-A1F1-D2D6BC66CFDB}"/>
              </a:ext>
            </a:extLst>
          </p:cNvPr>
          <p:cNvSpPr/>
          <p:nvPr/>
        </p:nvSpPr>
        <p:spPr>
          <a:xfrm>
            <a:off x="3014278" y="55413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62764E-0D8B-498E-AC85-16498F1FDCB2}"/>
              </a:ext>
            </a:extLst>
          </p:cNvPr>
          <p:cNvSpPr txBox="1"/>
          <p:nvPr/>
        </p:nvSpPr>
        <p:spPr>
          <a:xfrm>
            <a:off x="1313606" y="5656707"/>
            <a:ext cx="16524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“Submit”</a:t>
            </a:r>
          </a:p>
        </p:txBody>
      </p:sp>
    </p:spTree>
    <p:extLst>
      <p:ext uri="{BB962C8B-B14F-4D97-AF65-F5344CB8AC3E}">
        <p14:creationId xmlns:p14="http://schemas.microsoft.com/office/powerpoint/2010/main" val="17160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35285-0353-4E97-B121-93C4D97F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3" y="643467"/>
            <a:ext cx="7306314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1" y="2990849"/>
            <a:ext cx="2442842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receive an email to the email address you entered for your account set-up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3241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5461B-5C03-497C-9993-B34CAA6B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09860"/>
            <a:ext cx="8441009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C2865-0773-47D4-9A25-ADCB9B397D1F}"/>
              </a:ext>
            </a:extLst>
          </p:cNvPr>
          <p:cNvSpPr txBox="1"/>
          <p:nvPr/>
        </p:nvSpPr>
        <p:spPr>
          <a:xfrm>
            <a:off x="-893964" y="2343945"/>
            <a:ext cx="1628775" cy="21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confirm your email by clicking on the blue “Confirm Your Email” box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DFB985D-F203-432B-A5F1-158DE444161B}"/>
              </a:ext>
            </a:extLst>
          </p:cNvPr>
          <p:cNvSpPr/>
          <p:nvPr/>
        </p:nvSpPr>
        <p:spPr>
          <a:xfrm>
            <a:off x="1670670" y="35909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9FB5AA-4B5E-4659-97A4-3C4C090CFB17}"/>
                  </a:ext>
                </a:extLst>
              </p14:cNvPr>
              <p14:cNvContentPartPr/>
              <p14:nvPr/>
            </p14:nvContentPartPr>
            <p14:xfrm>
              <a:off x="8819865" y="2285625"/>
              <a:ext cx="466200" cy="5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9FB5AA-4B5E-4659-97A4-3C4C090CFB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6225" y="2177625"/>
                <a:ext cx="5738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437761-D23A-49BE-9067-9F780D9528F6}"/>
                  </a:ext>
                </a:extLst>
              </p14:cNvPr>
              <p14:cNvContentPartPr/>
              <p14:nvPr/>
            </p14:nvContentPartPr>
            <p14:xfrm>
              <a:off x="2666745" y="2580105"/>
              <a:ext cx="273888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437761-D23A-49BE-9067-9F780D9528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2745" y="2472465"/>
                <a:ext cx="2846520" cy="2649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0922200-E601-4D9F-AABA-7FA45A904C95}"/>
              </a:ext>
            </a:extLst>
          </p:cNvPr>
          <p:cNvSpPr txBox="1"/>
          <p:nvPr/>
        </p:nvSpPr>
        <p:spPr>
          <a:xfrm>
            <a:off x="10626865" y="2120132"/>
            <a:ext cx="1565135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link is only good for 24 hours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B984665-632B-474D-9586-59BF861A3D4B}"/>
              </a:ext>
            </a:extLst>
          </p:cNvPr>
          <p:cNvSpPr/>
          <p:nvPr/>
        </p:nvSpPr>
        <p:spPr>
          <a:xfrm rot="10800000">
            <a:off x="9648457" y="21201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9EE3A-A099-4E45-8ECE-E6DCCF486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91813" y="643467"/>
            <a:ext cx="9208373" cy="5571065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34B53-8A14-43BC-93C9-727A696802C9}"/>
              </a:ext>
            </a:extLst>
          </p:cNvPr>
          <p:cNvSpPr txBox="1"/>
          <p:nvPr/>
        </p:nvSpPr>
        <p:spPr>
          <a:xfrm>
            <a:off x="0" y="2468879"/>
            <a:ext cx="167067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choose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of the 4 authentication methods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9CCC53D-3C32-41F9-97C6-C0006822D8C9}"/>
              </a:ext>
            </a:extLst>
          </p:cNvPr>
          <p:cNvSpPr/>
          <p:nvPr/>
        </p:nvSpPr>
        <p:spPr>
          <a:xfrm>
            <a:off x="1670670" y="3899447"/>
            <a:ext cx="978408" cy="53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43D10C-B06E-4E8F-AFE2-BF4088DEE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396047"/>
            <a:ext cx="5943600" cy="406590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A19805C-871D-48C0-8FD9-517071D87F2A}"/>
              </a:ext>
            </a:extLst>
          </p:cNvPr>
          <p:cNvSpPr/>
          <p:nvPr/>
        </p:nvSpPr>
        <p:spPr>
          <a:xfrm>
            <a:off x="3124200" y="1537366"/>
            <a:ext cx="828675" cy="45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374527-8A9F-495B-9EA7-3E06B273B9C2}"/>
              </a:ext>
            </a:extLst>
          </p:cNvPr>
          <p:cNvSpPr/>
          <p:nvPr/>
        </p:nvSpPr>
        <p:spPr>
          <a:xfrm>
            <a:off x="3124198" y="2762249"/>
            <a:ext cx="902209" cy="45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FF7D4F1-3C0F-4757-BD6D-58D3091DCFEA}"/>
              </a:ext>
            </a:extLst>
          </p:cNvPr>
          <p:cNvSpPr/>
          <p:nvPr/>
        </p:nvSpPr>
        <p:spPr>
          <a:xfrm>
            <a:off x="3124199" y="3744816"/>
            <a:ext cx="8286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D0556-7056-40E6-A78C-46656BD22EAC}"/>
              </a:ext>
            </a:extLst>
          </p:cNvPr>
          <p:cNvSpPr txBox="1"/>
          <p:nvPr/>
        </p:nvSpPr>
        <p:spPr>
          <a:xfrm>
            <a:off x="180975" y="4714875"/>
            <a:ext cx="28575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the “Continue” button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1EDF0D0-823A-448A-A70C-1323DB6D6572}"/>
              </a:ext>
            </a:extLst>
          </p:cNvPr>
          <p:cNvSpPr/>
          <p:nvPr/>
        </p:nvSpPr>
        <p:spPr>
          <a:xfrm>
            <a:off x="3124198" y="5050832"/>
            <a:ext cx="828676" cy="47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5F3AC-4271-4583-9933-6F14A066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67" y="819016"/>
            <a:ext cx="4210266" cy="521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18636-D1B9-41FF-B0B3-93B888A3AA18}"/>
              </a:ext>
            </a:extLst>
          </p:cNvPr>
          <p:cNvSpPr txBox="1"/>
          <p:nvPr/>
        </p:nvSpPr>
        <p:spPr>
          <a:xfrm>
            <a:off x="156845" y="2921635"/>
            <a:ext cx="31483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phone number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077B4F2-C303-4A73-9762-5FAE8128F33B}"/>
              </a:ext>
            </a:extLst>
          </p:cNvPr>
          <p:cNvSpPr/>
          <p:nvPr/>
        </p:nvSpPr>
        <p:spPr>
          <a:xfrm>
            <a:off x="2895600" y="29216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3CF22-8ABF-4B87-AB24-59D7762B3116}"/>
              </a:ext>
            </a:extLst>
          </p:cNvPr>
          <p:cNvSpPr txBox="1"/>
          <p:nvPr/>
        </p:nvSpPr>
        <p:spPr>
          <a:xfrm>
            <a:off x="76200" y="4257675"/>
            <a:ext cx="20669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Text Message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084C05-DA41-458B-8ECA-BD9AC9920446}"/>
              </a:ext>
            </a:extLst>
          </p:cNvPr>
          <p:cNvSpPr/>
          <p:nvPr/>
        </p:nvSpPr>
        <p:spPr>
          <a:xfrm>
            <a:off x="2895600" y="43909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9F5ED-3309-45AE-B766-1578F197E468}"/>
              </a:ext>
            </a:extLst>
          </p:cNvPr>
          <p:cNvSpPr txBox="1"/>
          <p:nvPr/>
        </p:nvSpPr>
        <p:spPr>
          <a:xfrm>
            <a:off x="156845" y="5676900"/>
            <a:ext cx="206692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“Send Code”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37B955-71C7-44F3-A441-A153366BDE41}"/>
              </a:ext>
            </a:extLst>
          </p:cNvPr>
          <p:cNvSpPr/>
          <p:nvPr/>
        </p:nvSpPr>
        <p:spPr>
          <a:xfrm>
            <a:off x="2895600" y="5434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906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477</TotalTime>
  <Words>331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Tw Cen MT</vt:lpstr>
      <vt:lpstr>Verdana</vt:lpstr>
      <vt:lpstr>Droplet</vt:lpstr>
      <vt:lpstr>EEX/LOGIN.GOV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EEX/LOGIN.GOV</dc:title>
  <dc:creator>DeFore, Karen</dc:creator>
  <cp:lastModifiedBy>HilaryJBusbee</cp:lastModifiedBy>
  <cp:revision>55</cp:revision>
  <dcterms:created xsi:type="dcterms:W3CDTF">2021-09-28T10:28:42Z</dcterms:created>
  <dcterms:modified xsi:type="dcterms:W3CDTF">2021-11-04T17:48:23Z</dcterms:modified>
</cp:coreProperties>
</file>