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2" d="100"/>
          <a:sy n="72" d="100"/>
        </p:scale>
        <p:origin x="-2898" y="-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D3217-8EF9-4D17-9D17-FBFAF278C83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673626"/>
            <a:ext cx="7772400" cy="1069975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Employee Express (EEX) Guide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657600"/>
            <a:ext cx="6400800" cy="90446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Earning and Leave Statements (ELS) </a:t>
            </a: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905000"/>
            <a:ext cx="3352800" cy="762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817" y="89452"/>
            <a:ext cx="1663407" cy="166340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600" dirty="0" smtClean="0"/>
              <a:t>Once you have logged in to EEX, you will see this home page. From this page, click on “View your Earnings and Leave Statement”.</a:t>
            </a:r>
            <a:endParaRPr lang="en-US" sz="16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3477" y="1600200"/>
            <a:ext cx="5677046" cy="4525963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5867400" y="2819400"/>
            <a:ext cx="6858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533400" y="1295400"/>
            <a:ext cx="8001000" cy="5257800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H="1">
            <a:off x="6172200" y="2971800"/>
            <a:ext cx="5334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713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600" dirty="0" smtClean="0"/>
              <a:t>From this page, choose the ELS </a:t>
            </a:r>
            <a:r>
              <a:rPr lang="en-US" sz="1600" dirty="0" smtClean="0"/>
              <a:t>pay period you </a:t>
            </a:r>
            <a:r>
              <a:rPr lang="en-US" sz="1600" dirty="0" smtClean="0"/>
              <a:t>want to view by clicking on the drop down menu.</a:t>
            </a:r>
            <a:endParaRPr lang="en-US" sz="1600" dirty="0"/>
          </a:p>
        </p:txBody>
      </p:sp>
      <p:pic>
        <p:nvPicPr>
          <p:cNvPr id="4" name="Content Placeholder 3" descr="\\e07r7m-vdipcfs5\ReDir$\JohnCMowry\Pictures\LES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8229600" cy="490220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5943600" y="1295400"/>
            <a:ext cx="990600" cy="762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204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l"/>
            <a:r>
              <a:rPr lang="en-US" sz="1600" dirty="0" smtClean="0"/>
              <a:t>Once you have the </a:t>
            </a:r>
            <a:r>
              <a:rPr lang="en-US" sz="1600" smtClean="0"/>
              <a:t>ELS </a:t>
            </a:r>
            <a:r>
              <a:rPr lang="en-US" sz="1600" smtClean="0"/>
              <a:t>opened, </a:t>
            </a:r>
            <a:r>
              <a:rPr lang="en-US" sz="1600" dirty="0" smtClean="0"/>
              <a:t>you may navigate to the bottom of the page to print as is, view and print as a PDF document or view and print as a text version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219200"/>
            <a:ext cx="8153400" cy="54864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57200" y="6019800"/>
            <a:ext cx="3048000" cy="838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1201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253</TotalTime>
  <Words>100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</vt:lpstr>
      <vt:lpstr>Employee Express (EEX) Guide</vt:lpstr>
      <vt:lpstr>Once you have logged in to EEX, you will see this home page. From this page, click on “View your Earnings and Leave Statement”.</vt:lpstr>
      <vt:lpstr>From this page, choose the ELS pay period you want to view by clicking on the drop down menu.</vt:lpstr>
      <vt:lpstr>Once you have the ELS opened, you may navigate to the bottom of the page to print as is, view and print as a PDF document or view and print as a text version.</vt:lpstr>
    </vt:vector>
  </TitlesOfParts>
  <Company>General Services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Employee Express (EEX) Guide</dc:title>
  <dc:creator>Mowry, John</dc:creator>
  <cp:lastModifiedBy>Melloy, Mike</cp:lastModifiedBy>
  <cp:revision>10</cp:revision>
  <dcterms:created xsi:type="dcterms:W3CDTF">2019-03-26T13:40:19Z</dcterms:created>
  <dcterms:modified xsi:type="dcterms:W3CDTF">2019-03-28T20:06:12Z</dcterms:modified>
</cp:coreProperties>
</file>