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3"/>
  </p:notesMasterIdLst>
  <p:sldIdLst>
    <p:sldId id="345" r:id="rId5"/>
    <p:sldId id="376" r:id="rId6"/>
    <p:sldId id="4106" r:id="rId7"/>
    <p:sldId id="370" r:id="rId8"/>
    <p:sldId id="4107" r:id="rId9"/>
    <p:sldId id="4108" r:id="rId10"/>
    <p:sldId id="4109" r:id="rId11"/>
    <p:sldId id="346" r:id="rId12"/>
    <p:sldId id="364" r:id="rId13"/>
    <p:sldId id="337" r:id="rId14"/>
    <p:sldId id="350" r:id="rId15"/>
    <p:sldId id="359" r:id="rId16"/>
    <p:sldId id="4096" r:id="rId17"/>
    <p:sldId id="4112" r:id="rId18"/>
    <p:sldId id="4111" r:id="rId19"/>
    <p:sldId id="4113" r:id="rId20"/>
    <p:sldId id="4110" r:id="rId21"/>
    <p:sldId id="41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86D39B-D7C0-60C9-DC82-71DD99EBD35E}" name="Carrion, Migdalia (FHWA)" initials="MCA" userId="Carrion, Migdalia (FHWA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on, Migdalia (FHWA)" initials="MCA" lastIdx="1" clrIdx="0">
    <p:extLst>
      <p:ext uri="{19B8F6BF-5375-455C-9EA6-DF929625EA0E}">
        <p15:presenceInfo xmlns:p15="http://schemas.microsoft.com/office/powerpoint/2012/main" userId="Carrion, Migdalia (FHW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  <a:srgbClr val="EDECEC"/>
    <a:srgbClr val="F8F8F8"/>
    <a:srgbClr val="008817"/>
    <a:srgbClr val="55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A5A6A-E709-48EB-8AC6-0FD131CB5484}" v="61" dt="2024-02-21T20:27:4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 autoAdjust="0"/>
    <p:restoredTop sz="92714" autoAdjust="0"/>
  </p:normalViewPr>
  <p:slideViewPr>
    <p:cSldViewPr>
      <p:cViewPr varScale="1">
        <p:scale>
          <a:sx n="79" d="100"/>
          <a:sy n="79" d="100"/>
        </p:scale>
        <p:origin x="1733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buckle, Peter - REE-ARS" userId="3ec0be7f-0053-4f0f-906e-852a79bf2ddc" providerId="ADAL" clId="{D6FA5A6A-E709-48EB-8AC6-0FD131CB5484}"/>
    <pc:docChg chg="undo custSel addSld modSld sldOrd">
      <pc:chgData name="Arbuckle, Peter - REE-ARS" userId="3ec0be7f-0053-4f0f-906e-852a79bf2ddc" providerId="ADAL" clId="{D6FA5A6A-E709-48EB-8AC6-0FD131CB5484}" dt="2024-02-21T20:45:34.443" v="2833" actId="1076"/>
      <pc:docMkLst>
        <pc:docMk/>
      </pc:docMkLst>
      <pc:sldChg chg="modSp mod modNotesTx">
        <pc:chgData name="Arbuckle, Peter - REE-ARS" userId="3ec0be7f-0053-4f0f-906e-852a79bf2ddc" providerId="ADAL" clId="{D6FA5A6A-E709-48EB-8AC6-0FD131CB5484}" dt="2024-02-21T20:44:11.152" v="2828" actId="6549"/>
        <pc:sldMkLst>
          <pc:docMk/>
          <pc:sldMk cId="1263235108" sldId="337"/>
        </pc:sldMkLst>
        <pc:spChg chg="mod">
          <ac:chgData name="Arbuckle, Peter - REE-ARS" userId="3ec0be7f-0053-4f0f-906e-852a79bf2ddc" providerId="ADAL" clId="{D6FA5A6A-E709-48EB-8AC6-0FD131CB5484}" dt="2024-02-20T21:53:51.388" v="1335" actId="20577"/>
          <ac:spMkLst>
            <pc:docMk/>
            <pc:sldMk cId="1263235108" sldId="337"/>
            <ac:spMk id="3" creationId="{00000000-0000-0000-0000-000000000000}"/>
          </ac:spMkLst>
        </pc:spChg>
      </pc:sldChg>
      <pc:sldChg chg="delSp modSp mod modNotesTx">
        <pc:chgData name="Arbuckle, Peter - REE-ARS" userId="3ec0be7f-0053-4f0f-906e-852a79bf2ddc" providerId="ADAL" clId="{D6FA5A6A-E709-48EB-8AC6-0FD131CB5484}" dt="2024-02-21T20:45:34.443" v="2833" actId="1076"/>
        <pc:sldMkLst>
          <pc:docMk/>
          <pc:sldMk cId="1640272247" sldId="345"/>
        </pc:sldMkLst>
        <pc:spChg chg="mod">
          <ac:chgData name="Arbuckle, Peter - REE-ARS" userId="3ec0be7f-0053-4f0f-906e-852a79bf2ddc" providerId="ADAL" clId="{D6FA5A6A-E709-48EB-8AC6-0FD131CB5484}" dt="2024-02-14T16:08:39.332" v="30" actId="20577"/>
          <ac:spMkLst>
            <pc:docMk/>
            <pc:sldMk cId="1640272247" sldId="345"/>
            <ac:spMk id="3" creationId="{00000000-0000-0000-0000-000000000000}"/>
          </ac:spMkLst>
        </pc:spChg>
        <pc:picChg chg="mod">
          <ac:chgData name="Arbuckle, Peter - REE-ARS" userId="3ec0be7f-0053-4f0f-906e-852a79bf2ddc" providerId="ADAL" clId="{D6FA5A6A-E709-48EB-8AC6-0FD131CB5484}" dt="2024-02-21T20:45:34.443" v="2833" actId="1076"/>
          <ac:picMkLst>
            <pc:docMk/>
            <pc:sldMk cId="1640272247" sldId="345"/>
            <ac:picMk id="6" creationId="{94A34578-7294-4977-B85A-D83B36546714}"/>
          </ac:picMkLst>
        </pc:picChg>
        <pc:picChg chg="del">
          <ac:chgData name="Arbuckle, Peter - REE-ARS" userId="3ec0be7f-0053-4f0f-906e-852a79bf2ddc" providerId="ADAL" clId="{D6FA5A6A-E709-48EB-8AC6-0FD131CB5484}" dt="2024-02-14T16:08:14.770" v="0" actId="478"/>
          <ac:picMkLst>
            <pc:docMk/>
            <pc:sldMk cId="1640272247" sldId="345"/>
            <ac:picMk id="7" creationId="{1617FA37-70AD-4D89-96DB-7D91048323E7}"/>
          </ac:picMkLst>
        </pc:picChg>
      </pc:sldChg>
      <pc:sldChg chg="modNotesTx">
        <pc:chgData name="Arbuckle, Peter - REE-ARS" userId="3ec0be7f-0053-4f0f-906e-852a79bf2ddc" providerId="ADAL" clId="{D6FA5A6A-E709-48EB-8AC6-0FD131CB5484}" dt="2024-02-21T20:43:44.784" v="2824" actId="6549"/>
        <pc:sldMkLst>
          <pc:docMk/>
          <pc:sldMk cId="3515918300" sldId="370"/>
        </pc:sldMkLst>
      </pc:sldChg>
      <pc:sldChg chg="modNotesTx">
        <pc:chgData name="Arbuckle, Peter - REE-ARS" userId="3ec0be7f-0053-4f0f-906e-852a79bf2ddc" providerId="ADAL" clId="{D6FA5A6A-E709-48EB-8AC6-0FD131CB5484}" dt="2024-02-21T19:35:23.264" v="1595" actId="20577"/>
        <pc:sldMkLst>
          <pc:docMk/>
          <pc:sldMk cId="1728242146" sldId="376"/>
        </pc:sldMkLst>
      </pc:sldChg>
      <pc:sldChg chg="modSp mod">
        <pc:chgData name="Arbuckle, Peter - REE-ARS" userId="3ec0be7f-0053-4f0f-906e-852a79bf2ddc" providerId="ADAL" clId="{D6FA5A6A-E709-48EB-8AC6-0FD131CB5484}" dt="2024-02-21T20:42:16.668" v="2821" actId="20577"/>
        <pc:sldMkLst>
          <pc:docMk/>
          <pc:sldMk cId="572620744" sldId="4100"/>
        </pc:sldMkLst>
        <pc:spChg chg="mod">
          <ac:chgData name="Arbuckle, Peter - REE-ARS" userId="3ec0be7f-0053-4f0f-906e-852a79bf2ddc" providerId="ADAL" clId="{D6FA5A6A-E709-48EB-8AC6-0FD131CB5484}" dt="2024-02-21T20:42:16.668" v="2821" actId="20577"/>
          <ac:spMkLst>
            <pc:docMk/>
            <pc:sldMk cId="572620744" sldId="4100"/>
            <ac:spMk id="3" creationId="{578086F5-3BEE-19B9-96E8-61A2D5523CA4}"/>
          </ac:spMkLst>
        </pc:spChg>
      </pc:sldChg>
      <pc:sldChg chg="modSp mod modNotesTx">
        <pc:chgData name="Arbuckle, Peter - REE-ARS" userId="3ec0be7f-0053-4f0f-906e-852a79bf2ddc" providerId="ADAL" clId="{D6FA5A6A-E709-48EB-8AC6-0FD131CB5484}" dt="2024-02-21T20:43:40.352" v="2823" actId="6549"/>
        <pc:sldMkLst>
          <pc:docMk/>
          <pc:sldMk cId="145351221" sldId="4106"/>
        </pc:sldMkLst>
        <pc:spChg chg="mod">
          <ac:chgData name="Arbuckle, Peter - REE-ARS" userId="3ec0be7f-0053-4f0f-906e-852a79bf2ddc" providerId="ADAL" clId="{D6FA5A6A-E709-48EB-8AC6-0FD131CB5484}" dt="2024-02-21T19:32:41.413" v="1456" actId="1076"/>
          <ac:spMkLst>
            <pc:docMk/>
            <pc:sldMk cId="145351221" sldId="4106"/>
            <ac:spMk id="15" creationId="{2B9726B9-FC4E-DB93-4E71-F428E230C302}"/>
          </ac:spMkLst>
        </pc:spChg>
      </pc:sldChg>
      <pc:sldChg chg="modNotesTx">
        <pc:chgData name="Arbuckle, Peter - REE-ARS" userId="3ec0be7f-0053-4f0f-906e-852a79bf2ddc" providerId="ADAL" clId="{D6FA5A6A-E709-48EB-8AC6-0FD131CB5484}" dt="2024-02-21T20:43:49.026" v="2825" actId="6549"/>
        <pc:sldMkLst>
          <pc:docMk/>
          <pc:sldMk cId="2288932367" sldId="4107"/>
        </pc:sldMkLst>
      </pc:sldChg>
      <pc:sldChg chg="modNotesTx">
        <pc:chgData name="Arbuckle, Peter - REE-ARS" userId="3ec0be7f-0053-4f0f-906e-852a79bf2ddc" providerId="ADAL" clId="{D6FA5A6A-E709-48EB-8AC6-0FD131CB5484}" dt="2024-02-21T20:43:56.479" v="2826" actId="6549"/>
        <pc:sldMkLst>
          <pc:docMk/>
          <pc:sldMk cId="2432110355" sldId="4108"/>
        </pc:sldMkLst>
      </pc:sldChg>
      <pc:sldChg chg="modNotesTx">
        <pc:chgData name="Arbuckle, Peter - REE-ARS" userId="3ec0be7f-0053-4f0f-906e-852a79bf2ddc" providerId="ADAL" clId="{D6FA5A6A-E709-48EB-8AC6-0FD131CB5484}" dt="2024-02-21T20:44:03.473" v="2827" actId="6549"/>
        <pc:sldMkLst>
          <pc:docMk/>
          <pc:sldMk cId="1688284314" sldId="4109"/>
        </pc:sldMkLst>
      </pc:sldChg>
      <pc:sldChg chg="addSp delSp modSp mod">
        <pc:chgData name="Arbuckle, Peter - REE-ARS" userId="3ec0be7f-0053-4f0f-906e-852a79bf2ddc" providerId="ADAL" clId="{D6FA5A6A-E709-48EB-8AC6-0FD131CB5484}" dt="2024-02-14T18:10:59.581" v="386" actId="478"/>
        <pc:sldMkLst>
          <pc:docMk/>
          <pc:sldMk cId="2923227735" sldId="4110"/>
        </pc:sldMkLst>
        <pc:picChg chg="del">
          <ac:chgData name="Arbuckle, Peter - REE-ARS" userId="3ec0be7f-0053-4f0f-906e-852a79bf2ddc" providerId="ADAL" clId="{D6FA5A6A-E709-48EB-8AC6-0FD131CB5484}" dt="2024-02-14T18:08:56.767" v="377" actId="478"/>
          <ac:picMkLst>
            <pc:docMk/>
            <pc:sldMk cId="2923227735" sldId="4110"/>
            <ac:picMk id="2" creationId="{0CB90C97-80DF-AB11-3D57-F8B821415E2A}"/>
          </ac:picMkLst>
        </pc:picChg>
        <pc:picChg chg="add del mod">
          <ac:chgData name="Arbuckle, Peter - REE-ARS" userId="3ec0be7f-0053-4f0f-906e-852a79bf2ddc" providerId="ADAL" clId="{D6FA5A6A-E709-48EB-8AC6-0FD131CB5484}" dt="2024-02-14T18:10:59.581" v="386" actId="478"/>
          <ac:picMkLst>
            <pc:docMk/>
            <pc:sldMk cId="2923227735" sldId="4110"/>
            <ac:picMk id="6" creationId="{471B7967-CAD2-28BE-10E7-15917F76E29F}"/>
          </ac:picMkLst>
        </pc:picChg>
        <pc:picChg chg="add mod">
          <ac:chgData name="Arbuckle, Peter - REE-ARS" userId="3ec0be7f-0053-4f0f-906e-852a79bf2ddc" providerId="ADAL" clId="{D6FA5A6A-E709-48EB-8AC6-0FD131CB5484}" dt="2024-02-14T18:10:31.992" v="385" actId="1076"/>
          <ac:picMkLst>
            <pc:docMk/>
            <pc:sldMk cId="2923227735" sldId="4110"/>
            <ac:picMk id="7" creationId="{DC069288-9E5F-D90F-6F4C-C5CCC1F61CEF}"/>
          </ac:picMkLst>
        </pc:picChg>
        <pc:picChg chg="mod">
          <ac:chgData name="Arbuckle, Peter - REE-ARS" userId="3ec0be7f-0053-4f0f-906e-852a79bf2ddc" providerId="ADAL" clId="{D6FA5A6A-E709-48EB-8AC6-0FD131CB5484}" dt="2024-02-14T18:10:30.375" v="384" actId="1076"/>
          <ac:picMkLst>
            <pc:docMk/>
            <pc:sldMk cId="2923227735" sldId="4110"/>
            <ac:picMk id="42" creationId="{2308E364-D7AA-458B-A731-E1AC2FC7D84E}"/>
          </ac:picMkLst>
        </pc:picChg>
      </pc:sldChg>
      <pc:sldChg chg="addSp delSp modSp mod">
        <pc:chgData name="Arbuckle, Peter - REE-ARS" userId="3ec0be7f-0053-4f0f-906e-852a79bf2ddc" providerId="ADAL" clId="{D6FA5A6A-E709-48EB-8AC6-0FD131CB5484}" dt="2024-02-18T20:21:38.586" v="1207" actId="14100"/>
        <pc:sldMkLst>
          <pc:docMk/>
          <pc:sldMk cId="1333935448" sldId="4111"/>
        </pc:sldMkLst>
        <pc:spChg chg="add del mod ord">
          <ac:chgData name="Arbuckle, Peter - REE-ARS" userId="3ec0be7f-0053-4f0f-906e-852a79bf2ddc" providerId="ADAL" clId="{D6FA5A6A-E709-48EB-8AC6-0FD131CB5484}" dt="2024-02-14T16:47:54.077" v="321" actId="478"/>
          <ac:spMkLst>
            <pc:docMk/>
            <pc:sldMk cId="1333935448" sldId="4111"/>
            <ac:spMk id="14" creationId="{FC302D27-06A1-FB8F-2FE3-55D453218424}"/>
          </ac:spMkLst>
        </pc:spChg>
        <pc:spChg chg="add mod ord">
          <ac:chgData name="Arbuckle, Peter - REE-ARS" userId="3ec0be7f-0053-4f0f-906e-852a79bf2ddc" providerId="ADAL" clId="{D6FA5A6A-E709-48EB-8AC6-0FD131CB5484}" dt="2024-02-14T16:52:45.933" v="362" actId="170"/>
          <ac:spMkLst>
            <pc:docMk/>
            <pc:sldMk cId="1333935448" sldId="4111"/>
            <ac:spMk id="15" creationId="{4FCC1C27-7B4C-BF5E-CDBB-39660CA074D1}"/>
          </ac:spMkLst>
        </pc:spChg>
        <pc:spChg chg="mod">
          <ac:chgData name="Arbuckle, Peter - REE-ARS" userId="3ec0be7f-0053-4f0f-906e-852a79bf2ddc" providerId="ADAL" clId="{D6FA5A6A-E709-48EB-8AC6-0FD131CB5484}" dt="2024-02-18T19:05:54.900" v="744" actId="20577"/>
          <ac:spMkLst>
            <pc:docMk/>
            <pc:sldMk cId="1333935448" sldId="4111"/>
            <ac:spMk id="20" creationId="{AD363428-0BC6-6D8F-0001-B3CB2435B0D7}"/>
          </ac:spMkLst>
        </pc:spChg>
        <pc:spChg chg="mod ord">
          <ac:chgData name="Arbuckle, Peter - REE-ARS" userId="3ec0be7f-0053-4f0f-906e-852a79bf2ddc" providerId="ADAL" clId="{D6FA5A6A-E709-48EB-8AC6-0FD131CB5484}" dt="2024-02-14T16:52:40.269" v="361" actId="166"/>
          <ac:spMkLst>
            <pc:docMk/>
            <pc:sldMk cId="1333935448" sldId="4111"/>
            <ac:spMk id="21" creationId="{B61BCD21-46C4-9821-7FA7-D52499146C89}"/>
          </ac:spMkLst>
        </pc:spChg>
        <pc:picChg chg="mod">
          <ac:chgData name="Arbuckle, Peter - REE-ARS" userId="3ec0be7f-0053-4f0f-906e-852a79bf2ddc" providerId="ADAL" clId="{D6FA5A6A-E709-48EB-8AC6-0FD131CB5484}" dt="2024-02-14T16:46:01.898" v="310" actId="1076"/>
          <ac:picMkLst>
            <pc:docMk/>
            <pc:sldMk cId="1333935448" sldId="4111"/>
            <ac:picMk id="2" creationId="{00000000-0000-0000-0000-000000000000}"/>
          </ac:picMkLst>
        </pc:picChg>
        <pc:picChg chg="add del mod">
          <ac:chgData name="Arbuckle, Peter - REE-ARS" userId="3ec0be7f-0053-4f0f-906e-852a79bf2ddc" providerId="ADAL" clId="{D6FA5A6A-E709-48EB-8AC6-0FD131CB5484}" dt="2024-02-18T19:04:58.040" v="736" actId="478"/>
          <ac:picMkLst>
            <pc:docMk/>
            <pc:sldMk cId="1333935448" sldId="4111"/>
            <ac:picMk id="14" creationId="{95FD99A1-53E5-E06A-7503-E7B823717F32}"/>
          </ac:picMkLst>
        </pc:picChg>
        <pc:picChg chg="add mod modCrop">
          <ac:chgData name="Arbuckle, Peter - REE-ARS" userId="3ec0be7f-0053-4f0f-906e-852a79bf2ddc" providerId="ADAL" clId="{D6FA5A6A-E709-48EB-8AC6-0FD131CB5484}" dt="2024-02-18T20:21:38.586" v="1207" actId="14100"/>
          <ac:picMkLst>
            <pc:docMk/>
            <pc:sldMk cId="1333935448" sldId="4111"/>
            <ac:picMk id="16" creationId="{09CF015F-28D2-C43A-E0DA-E227C8EC61BF}"/>
          </ac:picMkLst>
        </pc:picChg>
        <pc:picChg chg="add mod ord">
          <ac:chgData name="Arbuckle, Peter - REE-ARS" userId="3ec0be7f-0053-4f0f-906e-852a79bf2ddc" providerId="ADAL" clId="{D6FA5A6A-E709-48EB-8AC6-0FD131CB5484}" dt="2024-02-14T16:53:04.862" v="365" actId="1076"/>
          <ac:picMkLst>
            <pc:docMk/>
            <pc:sldMk cId="1333935448" sldId="4111"/>
            <ac:picMk id="17" creationId="{AB80E438-E455-D6B2-BFA4-969D609A6A12}"/>
          </ac:picMkLst>
        </pc:picChg>
        <pc:picChg chg="del">
          <ac:chgData name="Arbuckle, Peter - REE-ARS" userId="3ec0be7f-0053-4f0f-906e-852a79bf2ddc" providerId="ADAL" clId="{D6FA5A6A-E709-48EB-8AC6-0FD131CB5484}" dt="2024-02-14T16:24:22.775" v="271" actId="478"/>
          <ac:picMkLst>
            <pc:docMk/>
            <pc:sldMk cId="1333935448" sldId="4111"/>
            <ac:picMk id="23" creationId="{4CAB6192-3B60-9F51-6BA4-D2449791CCDE}"/>
          </ac:picMkLst>
        </pc:picChg>
        <pc:cxnChg chg="mod">
          <ac:chgData name="Arbuckle, Peter - REE-ARS" userId="3ec0be7f-0053-4f0f-906e-852a79bf2ddc" providerId="ADAL" clId="{D6FA5A6A-E709-48EB-8AC6-0FD131CB5484}" dt="2024-02-14T16:49:52.732" v="341" actId="208"/>
          <ac:cxnSpMkLst>
            <pc:docMk/>
            <pc:sldMk cId="1333935448" sldId="4111"/>
            <ac:cxnSpMk id="13" creationId="{462FD8E9-D716-50CD-4C70-EA83D705DEAA}"/>
          </ac:cxnSpMkLst>
        </pc:cxnChg>
      </pc:sldChg>
      <pc:sldChg chg="ord">
        <pc:chgData name="Arbuckle, Peter - REE-ARS" userId="3ec0be7f-0053-4f0f-906e-852a79bf2ddc" providerId="ADAL" clId="{D6FA5A6A-E709-48EB-8AC6-0FD131CB5484}" dt="2024-02-14T16:42:37.539" v="273"/>
        <pc:sldMkLst>
          <pc:docMk/>
          <pc:sldMk cId="2661184851" sldId="4112"/>
        </pc:sldMkLst>
      </pc:sldChg>
      <pc:sldChg chg="addSp delSp modSp add mod ord modNotesTx">
        <pc:chgData name="Arbuckle, Peter - REE-ARS" userId="3ec0be7f-0053-4f0f-906e-852a79bf2ddc" providerId="ADAL" clId="{D6FA5A6A-E709-48EB-8AC6-0FD131CB5484}" dt="2024-02-21T20:44:34.897" v="2830" actId="5793"/>
        <pc:sldMkLst>
          <pc:docMk/>
          <pc:sldMk cId="4198691926" sldId="4113"/>
        </pc:sldMkLst>
        <pc:spChg chg="del">
          <ac:chgData name="Arbuckle, Peter - REE-ARS" userId="3ec0be7f-0053-4f0f-906e-852a79bf2ddc" providerId="ADAL" clId="{D6FA5A6A-E709-48EB-8AC6-0FD131CB5484}" dt="2024-02-14T16:55:37.552" v="369" actId="478"/>
          <ac:spMkLst>
            <pc:docMk/>
            <pc:sldMk cId="4198691926" sldId="4113"/>
            <ac:spMk id="12" creationId="{E87B0CEF-F3E7-4882-A921-C234CF2F202B}"/>
          </ac:spMkLst>
        </pc:spChg>
        <pc:spChg chg="add mod">
          <ac:chgData name="Arbuckle, Peter - REE-ARS" userId="3ec0be7f-0053-4f0f-906e-852a79bf2ddc" providerId="ADAL" clId="{D6FA5A6A-E709-48EB-8AC6-0FD131CB5484}" dt="2024-02-18T20:04:31.366" v="1091" actId="115"/>
          <ac:spMkLst>
            <pc:docMk/>
            <pc:sldMk cId="4198691926" sldId="4113"/>
            <ac:spMk id="18" creationId="{6990E9A6-C086-1C13-39FB-DCE67F28843A}"/>
          </ac:spMkLst>
        </pc:spChg>
        <pc:spChg chg="add mod">
          <ac:chgData name="Arbuckle, Peter - REE-ARS" userId="3ec0be7f-0053-4f0f-906e-852a79bf2ddc" providerId="ADAL" clId="{D6FA5A6A-E709-48EB-8AC6-0FD131CB5484}" dt="2024-02-18T20:26:07.777" v="1253" actId="1076"/>
          <ac:spMkLst>
            <pc:docMk/>
            <pc:sldMk cId="4198691926" sldId="4113"/>
            <ac:spMk id="19" creationId="{E63C48E1-BB0F-1599-CC6E-FF96100E8B5F}"/>
          </ac:spMkLst>
        </pc:spChg>
        <pc:spChg chg="add del mod">
          <ac:chgData name="Arbuckle, Peter - REE-ARS" userId="3ec0be7f-0053-4f0f-906e-852a79bf2ddc" providerId="ADAL" clId="{D6FA5A6A-E709-48EB-8AC6-0FD131CB5484}" dt="2024-02-16T21:50:54.759" v="548" actId="478"/>
          <ac:spMkLst>
            <pc:docMk/>
            <pc:sldMk cId="4198691926" sldId="4113"/>
            <ac:spMk id="22" creationId="{0434CDB4-E3BF-DCA6-F2F4-F42E8A807901}"/>
          </ac:spMkLst>
        </pc:spChg>
        <pc:spChg chg="add mod">
          <ac:chgData name="Arbuckle, Peter - REE-ARS" userId="3ec0be7f-0053-4f0f-906e-852a79bf2ddc" providerId="ADAL" clId="{D6FA5A6A-E709-48EB-8AC6-0FD131CB5484}" dt="2024-02-18T20:26:22.640" v="1259" actId="1076"/>
          <ac:spMkLst>
            <pc:docMk/>
            <pc:sldMk cId="4198691926" sldId="4113"/>
            <ac:spMk id="79" creationId="{93B56CBB-22AF-5303-D38B-69EB13DFFDED}"/>
          </ac:spMkLst>
        </pc:spChg>
        <pc:spChg chg="add mod">
          <ac:chgData name="Arbuckle, Peter - REE-ARS" userId="3ec0be7f-0053-4f0f-906e-852a79bf2ddc" providerId="ADAL" clId="{D6FA5A6A-E709-48EB-8AC6-0FD131CB5484}" dt="2024-02-18T20:16:33.938" v="1178" actId="207"/>
          <ac:spMkLst>
            <pc:docMk/>
            <pc:sldMk cId="4198691926" sldId="4113"/>
            <ac:spMk id="80" creationId="{7FF34350-663D-92BD-2179-8EAD6E56BEDC}"/>
          </ac:spMkLst>
        </pc:spChg>
        <pc:spChg chg="add mod">
          <ac:chgData name="Arbuckle, Peter - REE-ARS" userId="3ec0be7f-0053-4f0f-906e-852a79bf2ddc" providerId="ADAL" clId="{D6FA5A6A-E709-48EB-8AC6-0FD131CB5484}" dt="2024-02-18T20:16:43.989" v="1179" actId="207"/>
          <ac:spMkLst>
            <pc:docMk/>
            <pc:sldMk cId="4198691926" sldId="4113"/>
            <ac:spMk id="81" creationId="{EDDD7AA0-C98C-1764-144D-417A4955019F}"/>
          </ac:spMkLst>
        </pc:spChg>
        <pc:spChg chg="add mod">
          <ac:chgData name="Arbuckle, Peter - REE-ARS" userId="3ec0be7f-0053-4f0f-906e-852a79bf2ddc" providerId="ADAL" clId="{D6FA5A6A-E709-48EB-8AC6-0FD131CB5484}" dt="2024-02-18T20:17:06.495" v="1180" actId="207"/>
          <ac:spMkLst>
            <pc:docMk/>
            <pc:sldMk cId="4198691926" sldId="4113"/>
            <ac:spMk id="82" creationId="{953A5E74-C911-05B0-0C73-23FDE0ECDE8F}"/>
          </ac:spMkLst>
        </pc:spChg>
        <pc:spChg chg="add del mod">
          <ac:chgData name="Arbuckle, Peter - REE-ARS" userId="3ec0be7f-0053-4f0f-906e-852a79bf2ddc" providerId="ADAL" clId="{D6FA5A6A-E709-48EB-8AC6-0FD131CB5484}" dt="2024-02-16T22:14:10.202" v="695" actId="478"/>
          <ac:spMkLst>
            <pc:docMk/>
            <pc:sldMk cId="4198691926" sldId="4113"/>
            <ac:spMk id="83" creationId="{D958015C-DED7-6419-2464-7F5A0338B0E8}"/>
          </ac:spMkLst>
        </pc:spChg>
        <pc:spChg chg="add del mod">
          <ac:chgData name="Arbuckle, Peter - REE-ARS" userId="3ec0be7f-0053-4f0f-906e-852a79bf2ddc" providerId="ADAL" clId="{D6FA5A6A-E709-48EB-8AC6-0FD131CB5484}" dt="2024-02-18T19:08:16.231" v="755" actId="478"/>
          <ac:spMkLst>
            <pc:docMk/>
            <pc:sldMk cId="4198691926" sldId="4113"/>
            <ac:spMk id="99" creationId="{99D75E27-C1A2-BB07-E0DB-D3A9D0D81CF9}"/>
          </ac:spMkLst>
        </pc:spChg>
        <pc:spChg chg="add del mod ord">
          <ac:chgData name="Arbuckle, Peter - REE-ARS" userId="3ec0be7f-0053-4f0f-906e-852a79bf2ddc" providerId="ADAL" clId="{D6FA5A6A-E709-48EB-8AC6-0FD131CB5484}" dt="2024-02-18T19:08:52.302" v="761" actId="478"/>
          <ac:spMkLst>
            <pc:docMk/>
            <pc:sldMk cId="4198691926" sldId="4113"/>
            <ac:spMk id="100" creationId="{2D670C47-0BE5-E49C-8D92-81956C13692E}"/>
          </ac:spMkLst>
        </pc:spChg>
        <pc:spChg chg="add del mod">
          <ac:chgData name="Arbuckle, Peter - REE-ARS" userId="3ec0be7f-0053-4f0f-906e-852a79bf2ddc" providerId="ADAL" clId="{D6FA5A6A-E709-48EB-8AC6-0FD131CB5484}" dt="2024-02-18T20:28:18.302" v="1316" actId="478"/>
          <ac:spMkLst>
            <pc:docMk/>
            <pc:sldMk cId="4198691926" sldId="4113"/>
            <ac:spMk id="109" creationId="{C924AADD-A018-9A1C-B50E-BDA3833DBACB}"/>
          </ac:spMkLst>
        </pc:spChg>
        <pc:spChg chg="add mod">
          <ac:chgData name="Arbuckle, Peter - REE-ARS" userId="3ec0be7f-0053-4f0f-906e-852a79bf2ddc" providerId="ADAL" clId="{D6FA5A6A-E709-48EB-8AC6-0FD131CB5484}" dt="2024-02-21T20:38:11.955" v="2734" actId="113"/>
          <ac:spMkLst>
            <pc:docMk/>
            <pc:sldMk cId="4198691926" sldId="4113"/>
            <ac:spMk id="125" creationId="{54FDFEA7-5657-FA34-E2C9-62D1542B8C1D}"/>
          </ac:spMkLst>
        </pc:spChg>
        <pc:spChg chg="add mod">
          <ac:chgData name="Arbuckle, Peter - REE-ARS" userId="3ec0be7f-0053-4f0f-906e-852a79bf2ddc" providerId="ADAL" clId="{D6FA5A6A-E709-48EB-8AC6-0FD131CB5484}" dt="2024-02-21T20:38:07.031" v="2733" actId="113"/>
          <ac:spMkLst>
            <pc:docMk/>
            <pc:sldMk cId="4198691926" sldId="4113"/>
            <ac:spMk id="126" creationId="{CF66EE76-2969-6F04-3B34-94421C5ADD62}"/>
          </ac:spMkLst>
        </pc:spChg>
        <pc:spChg chg="add mod">
          <ac:chgData name="Arbuckle, Peter - REE-ARS" userId="3ec0be7f-0053-4f0f-906e-852a79bf2ddc" providerId="ADAL" clId="{D6FA5A6A-E709-48EB-8AC6-0FD131CB5484}" dt="2024-02-18T20:25:50.400" v="1252" actId="1076"/>
          <ac:spMkLst>
            <pc:docMk/>
            <pc:sldMk cId="4198691926" sldId="4113"/>
            <ac:spMk id="164" creationId="{74DD18EE-E820-BB64-E436-35DE55DB45FD}"/>
          </ac:spMkLst>
        </pc:spChg>
        <pc:grpChg chg="del">
          <ac:chgData name="Arbuckle, Peter - REE-ARS" userId="3ec0be7f-0053-4f0f-906e-852a79bf2ddc" providerId="ADAL" clId="{D6FA5A6A-E709-48EB-8AC6-0FD131CB5484}" dt="2024-02-14T18:13:14.428" v="387" actId="165"/>
          <ac:grpSpMkLst>
            <pc:docMk/>
            <pc:sldMk cId="4198691926" sldId="4113"/>
            <ac:grpSpMk id="3" creationId="{966E4210-3C05-F8E7-9816-4A6076D4A4C8}"/>
          </ac:grpSpMkLst>
        </pc:grpChg>
        <pc:grpChg chg="add mod">
          <ac:chgData name="Arbuckle, Peter - REE-ARS" userId="3ec0be7f-0053-4f0f-906e-852a79bf2ddc" providerId="ADAL" clId="{D6FA5A6A-E709-48EB-8AC6-0FD131CB5484}" dt="2024-02-16T22:08:44.615" v="624" actId="1076"/>
          <ac:grpSpMkLst>
            <pc:docMk/>
            <pc:sldMk cId="4198691926" sldId="4113"/>
            <ac:grpSpMk id="12" creationId="{5054C2AC-B202-C74B-300F-730D55209BAA}"/>
          </ac:grpSpMkLst>
        </pc:grpChg>
        <pc:grpChg chg="add mod">
          <ac:chgData name="Arbuckle, Peter - REE-ARS" userId="3ec0be7f-0053-4f0f-906e-852a79bf2ddc" providerId="ADAL" clId="{D6FA5A6A-E709-48EB-8AC6-0FD131CB5484}" dt="2024-02-18T19:53:48.989" v="778" actId="1076"/>
          <ac:grpSpMkLst>
            <pc:docMk/>
            <pc:sldMk cId="4198691926" sldId="4113"/>
            <ac:grpSpMk id="14" creationId="{7D124561-9CF5-C6A7-9F59-FB5226280E83}"/>
          </ac:grpSpMkLst>
        </pc:grpChg>
        <pc:picChg chg="add mod">
          <ac:chgData name="Arbuckle, Peter - REE-ARS" userId="3ec0be7f-0053-4f0f-906e-852a79bf2ddc" providerId="ADAL" clId="{D6FA5A6A-E709-48EB-8AC6-0FD131CB5484}" dt="2024-02-16T21:44:44.186" v="538" actId="1076"/>
          <ac:picMkLst>
            <pc:docMk/>
            <pc:sldMk cId="4198691926" sldId="4113"/>
            <ac:picMk id="3" creationId="{8B62FB34-7664-8DAE-7E8A-027987B2291C}"/>
          </ac:picMkLst>
        </pc:picChg>
        <pc:picChg chg="add mod">
          <ac:chgData name="Arbuckle, Peter - REE-ARS" userId="3ec0be7f-0053-4f0f-906e-852a79bf2ddc" providerId="ADAL" clId="{D6FA5A6A-E709-48EB-8AC6-0FD131CB5484}" dt="2024-02-18T20:14:13.904" v="1168" actId="14100"/>
          <ac:picMkLst>
            <pc:docMk/>
            <pc:sldMk cId="4198691926" sldId="4113"/>
            <ac:picMk id="5" creationId="{FA40FB12-1F03-0907-0A23-DE021C8284A4}"/>
          </ac:picMkLst>
        </pc:picChg>
        <pc:picChg chg="add del mod">
          <ac:chgData name="Arbuckle, Peter - REE-ARS" userId="3ec0be7f-0053-4f0f-906e-852a79bf2ddc" providerId="ADAL" clId="{D6FA5A6A-E709-48EB-8AC6-0FD131CB5484}" dt="2024-02-16T21:37:43.479" v="454" actId="478"/>
          <ac:picMkLst>
            <pc:docMk/>
            <pc:sldMk cId="4198691926" sldId="4113"/>
            <ac:picMk id="6" creationId="{9D74674E-9BAC-EFB2-8E36-46E9B7E0815A}"/>
          </ac:picMkLst>
        </pc:picChg>
        <pc:picChg chg="add mod">
          <ac:chgData name="Arbuckle, Peter - REE-ARS" userId="3ec0be7f-0053-4f0f-906e-852a79bf2ddc" providerId="ADAL" clId="{D6FA5A6A-E709-48EB-8AC6-0FD131CB5484}" dt="2024-02-18T20:14:24.444" v="1170" actId="1076"/>
          <ac:picMkLst>
            <pc:docMk/>
            <pc:sldMk cId="4198691926" sldId="4113"/>
            <ac:picMk id="7" creationId="{7B77E75E-6172-CB01-DF32-94CAE5CB9908}"/>
          </ac:picMkLst>
        </pc:picChg>
        <pc:picChg chg="add mod">
          <ac:chgData name="Arbuckle, Peter - REE-ARS" userId="3ec0be7f-0053-4f0f-906e-852a79bf2ddc" providerId="ADAL" clId="{D6FA5A6A-E709-48EB-8AC6-0FD131CB5484}" dt="2024-02-18T20:14:11.787" v="1167" actId="1076"/>
          <ac:picMkLst>
            <pc:docMk/>
            <pc:sldMk cId="4198691926" sldId="4113"/>
            <ac:picMk id="8" creationId="{825BDC4A-48B1-06A7-8522-6894C60D5CAE}"/>
          </ac:picMkLst>
        </pc:picChg>
        <pc:picChg chg="add mod">
          <ac:chgData name="Arbuckle, Peter - REE-ARS" userId="3ec0be7f-0053-4f0f-906e-852a79bf2ddc" providerId="ADAL" clId="{D6FA5A6A-E709-48EB-8AC6-0FD131CB5484}" dt="2024-02-16T21:43:50.674" v="533" actId="1076"/>
          <ac:picMkLst>
            <pc:docMk/>
            <pc:sldMk cId="4198691926" sldId="4113"/>
            <ac:picMk id="9" creationId="{EB86829C-948F-441A-1FEF-AB6559131344}"/>
          </ac:picMkLst>
        </pc:picChg>
        <pc:picChg chg="add mod">
          <ac:chgData name="Arbuckle, Peter - REE-ARS" userId="3ec0be7f-0053-4f0f-906e-852a79bf2ddc" providerId="ADAL" clId="{D6FA5A6A-E709-48EB-8AC6-0FD131CB5484}" dt="2024-02-16T21:37:55.676" v="455" actId="164"/>
          <ac:picMkLst>
            <pc:docMk/>
            <pc:sldMk cId="4198691926" sldId="4113"/>
            <ac:picMk id="10" creationId="{992EC92E-F21C-0D27-94ED-FA5E7131F52F}"/>
          </ac:picMkLst>
        </pc:picChg>
        <pc:picChg chg="del mod topLvl">
          <ac:chgData name="Arbuckle, Peter - REE-ARS" userId="3ec0be7f-0053-4f0f-906e-852a79bf2ddc" providerId="ADAL" clId="{D6FA5A6A-E709-48EB-8AC6-0FD131CB5484}" dt="2024-02-14T18:13:31.580" v="391" actId="478"/>
          <ac:picMkLst>
            <pc:docMk/>
            <pc:sldMk cId="4198691926" sldId="4113"/>
            <ac:picMk id="10" creationId="{D195B37A-61DC-4DCE-9FE6-45638C77EBC6}"/>
          </ac:picMkLst>
        </pc:picChg>
        <pc:picChg chg="mod topLvl">
          <ac:chgData name="Arbuckle, Peter - REE-ARS" userId="3ec0be7f-0053-4f0f-906e-852a79bf2ddc" providerId="ADAL" clId="{D6FA5A6A-E709-48EB-8AC6-0FD131CB5484}" dt="2024-02-16T21:37:55.676" v="455" actId="164"/>
          <ac:picMkLst>
            <pc:docMk/>
            <pc:sldMk cId="4198691926" sldId="4113"/>
            <ac:picMk id="11" creationId="{66E932AE-9AB5-4208-BD10-401E7D21721C}"/>
          </ac:picMkLst>
        </pc:picChg>
        <pc:picChg chg="add del mod">
          <ac:chgData name="Arbuckle, Peter - REE-ARS" userId="3ec0be7f-0053-4f0f-906e-852a79bf2ddc" providerId="ADAL" clId="{D6FA5A6A-E709-48EB-8AC6-0FD131CB5484}" dt="2024-02-16T21:37:15.468" v="451" actId="478"/>
          <ac:picMkLst>
            <pc:docMk/>
            <pc:sldMk cId="4198691926" sldId="4113"/>
            <ac:picMk id="13" creationId="{BA788874-B5FB-3C1C-BB2F-FE440B8BB64D}"/>
          </ac:picMkLst>
        </pc:picChg>
        <pc:picChg chg="mod">
          <ac:chgData name="Arbuckle, Peter - REE-ARS" userId="3ec0be7f-0053-4f0f-906e-852a79bf2ddc" providerId="ADAL" clId="{D6FA5A6A-E709-48EB-8AC6-0FD131CB5484}" dt="2024-02-16T21:38:07.929" v="458"/>
          <ac:picMkLst>
            <pc:docMk/>
            <pc:sldMk cId="4198691926" sldId="4113"/>
            <ac:picMk id="15" creationId="{C0231CE3-14BD-461F-EB32-7702B3C80D66}"/>
          </ac:picMkLst>
        </pc:picChg>
        <pc:picChg chg="mod">
          <ac:chgData name="Arbuckle, Peter - REE-ARS" userId="3ec0be7f-0053-4f0f-906e-852a79bf2ddc" providerId="ADAL" clId="{D6FA5A6A-E709-48EB-8AC6-0FD131CB5484}" dt="2024-02-16T21:38:07.929" v="458"/>
          <ac:picMkLst>
            <pc:docMk/>
            <pc:sldMk cId="4198691926" sldId="4113"/>
            <ac:picMk id="16" creationId="{24438DC9-51A0-DE6C-ED60-4AF97C3C49E0}"/>
          </ac:picMkLst>
        </pc:picChg>
        <pc:picChg chg="add mod">
          <ac:chgData name="Arbuckle, Peter - REE-ARS" userId="3ec0be7f-0053-4f0f-906e-852a79bf2ddc" providerId="ADAL" clId="{D6FA5A6A-E709-48EB-8AC6-0FD131CB5484}" dt="2024-02-16T21:51:05.943" v="554" actId="1076"/>
          <ac:picMkLst>
            <pc:docMk/>
            <pc:sldMk cId="4198691926" sldId="4113"/>
            <ac:picMk id="17" creationId="{81F16BD9-10EF-624D-51F9-2235F0EE725F}"/>
          </ac:picMkLst>
        </pc:picChg>
        <pc:picChg chg="add del mod">
          <ac:chgData name="Arbuckle, Peter - REE-ARS" userId="3ec0be7f-0053-4f0f-906e-852a79bf2ddc" providerId="ADAL" clId="{D6FA5A6A-E709-48EB-8AC6-0FD131CB5484}" dt="2024-02-16T21:43:21.957" v="529"/>
          <ac:picMkLst>
            <pc:docMk/>
            <pc:sldMk cId="4198691926" sldId="4113"/>
            <ac:picMk id="20" creationId="{E0E13855-514D-26AD-448F-90BACADF2557}"/>
          </ac:picMkLst>
        </pc:picChg>
        <pc:picChg chg="add mod ord">
          <ac:chgData name="Arbuckle, Peter - REE-ARS" userId="3ec0be7f-0053-4f0f-906e-852a79bf2ddc" providerId="ADAL" clId="{D6FA5A6A-E709-48EB-8AC6-0FD131CB5484}" dt="2024-02-18T20:18:57.178" v="1188" actId="1076"/>
          <ac:picMkLst>
            <pc:docMk/>
            <pc:sldMk cId="4198691926" sldId="4113"/>
            <ac:picMk id="21" creationId="{FDAAF6FB-EFBD-A2BE-5F6E-4A064F43084E}"/>
          </ac:picMkLst>
        </pc:picChg>
        <pc:picChg chg="add mod">
          <ac:chgData name="Arbuckle, Peter - REE-ARS" userId="3ec0be7f-0053-4f0f-906e-852a79bf2ddc" providerId="ADAL" clId="{D6FA5A6A-E709-48EB-8AC6-0FD131CB5484}" dt="2024-02-18T19:53:44.672" v="777" actId="1076"/>
          <ac:picMkLst>
            <pc:docMk/>
            <pc:sldMk cId="4198691926" sldId="4113"/>
            <ac:picMk id="23" creationId="{61E042EA-ABF3-A8ED-9118-6FF32227E2EC}"/>
          </ac:picMkLst>
        </pc:picChg>
        <pc:picChg chg="add mod">
          <ac:chgData name="Arbuckle, Peter - REE-ARS" userId="3ec0be7f-0053-4f0f-906e-852a79bf2ddc" providerId="ADAL" clId="{D6FA5A6A-E709-48EB-8AC6-0FD131CB5484}" dt="2024-02-21T20:39:32.179" v="2744" actId="1076"/>
          <ac:picMkLst>
            <pc:docMk/>
            <pc:sldMk cId="4198691926" sldId="4113"/>
            <ac:picMk id="84" creationId="{3689DF96-8120-8905-9D94-D51519BC6D7B}"/>
          </ac:picMkLst>
        </pc:picChg>
        <pc:picChg chg="add del mod">
          <ac:chgData name="Arbuckle, Peter - REE-ARS" userId="3ec0be7f-0053-4f0f-906e-852a79bf2ddc" providerId="ADAL" clId="{D6FA5A6A-E709-48EB-8AC6-0FD131CB5484}" dt="2024-02-16T22:20:24.106" v="710" actId="478"/>
          <ac:picMkLst>
            <pc:docMk/>
            <pc:sldMk cId="4198691926" sldId="4113"/>
            <ac:picMk id="85" creationId="{853B58A4-0338-6DD9-F734-EA34292B9ED5}"/>
          </ac:picMkLst>
        </pc:picChg>
        <pc:picChg chg="add del mod">
          <ac:chgData name="Arbuckle, Peter - REE-ARS" userId="3ec0be7f-0053-4f0f-906e-852a79bf2ddc" providerId="ADAL" clId="{D6FA5A6A-E709-48EB-8AC6-0FD131CB5484}" dt="2024-02-16T22:19:34.203" v="709" actId="478"/>
          <ac:picMkLst>
            <pc:docMk/>
            <pc:sldMk cId="4198691926" sldId="4113"/>
            <ac:picMk id="86" creationId="{14F89CF5-4133-9FB7-1F32-0E98825231EB}"/>
          </ac:picMkLst>
        </pc:picChg>
        <pc:picChg chg="add del">
          <ac:chgData name="Arbuckle, Peter - REE-ARS" userId="3ec0be7f-0053-4f0f-906e-852a79bf2ddc" providerId="ADAL" clId="{D6FA5A6A-E709-48EB-8AC6-0FD131CB5484}" dt="2024-02-14T16:57:14.539" v="373" actId="478"/>
          <ac:picMkLst>
            <pc:docMk/>
            <pc:sldMk cId="4198691926" sldId="4113"/>
            <ac:picMk id="1026" creationId="{3B745856-94AE-7EE5-27C6-EF29684E85CA}"/>
          </ac:picMkLst>
        </pc:picChg>
        <pc:cxnChg chg="add mod">
          <ac:chgData name="Arbuckle, Peter - REE-ARS" userId="3ec0be7f-0053-4f0f-906e-852a79bf2ddc" providerId="ADAL" clId="{D6FA5A6A-E709-48EB-8AC6-0FD131CB5484}" dt="2024-02-18T19:58:45.399" v="1004" actId="208"/>
          <ac:cxnSpMkLst>
            <pc:docMk/>
            <pc:sldMk cId="4198691926" sldId="4113"/>
            <ac:cxnSpMk id="25" creationId="{49C2BC90-BDD4-6EF4-DB88-9E2F38C19CBA}"/>
          </ac:cxnSpMkLst>
        </pc:cxnChg>
        <pc:cxnChg chg="add mod">
          <ac:chgData name="Arbuckle, Peter - REE-ARS" userId="3ec0be7f-0053-4f0f-906e-852a79bf2ddc" providerId="ADAL" clId="{D6FA5A6A-E709-48EB-8AC6-0FD131CB5484}" dt="2024-02-18T19:58:48.777" v="1005" actId="208"/>
          <ac:cxnSpMkLst>
            <pc:docMk/>
            <pc:sldMk cId="4198691926" sldId="4113"/>
            <ac:cxnSpMk id="27" creationId="{A947BDC1-E8C3-8850-729F-7D778557F6E9}"/>
          </ac:cxnSpMkLst>
        </pc:cxnChg>
        <pc:cxnChg chg="add del mod">
          <ac:chgData name="Arbuckle, Peter - REE-ARS" userId="3ec0be7f-0053-4f0f-906e-852a79bf2ddc" providerId="ADAL" clId="{D6FA5A6A-E709-48EB-8AC6-0FD131CB5484}" dt="2024-02-16T22:06:24.509" v="599" actId="478"/>
          <ac:cxnSpMkLst>
            <pc:docMk/>
            <pc:sldMk cId="4198691926" sldId="4113"/>
            <ac:cxnSpMk id="29" creationId="{1A15606B-2E3C-A762-488C-E3D7D15DB69D}"/>
          </ac:cxnSpMkLst>
        </pc:cxnChg>
        <pc:cxnChg chg="add mod">
          <ac:chgData name="Arbuckle, Peter - REE-ARS" userId="3ec0be7f-0053-4f0f-906e-852a79bf2ddc" providerId="ADAL" clId="{D6FA5A6A-E709-48EB-8AC6-0FD131CB5484}" dt="2024-02-18T20:14:11.787" v="1167" actId="1076"/>
          <ac:cxnSpMkLst>
            <pc:docMk/>
            <pc:sldMk cId="4198691926" sldId="4113"/>
            <ac:cxnSpMk id="30" creationId="{33EDE512-D7B1-4210-B9E7-5ADC39E444B1}"/>
          </ac:cxnSpMkLst>
        </pc:cxnChg>
        <pc:cxnChg chg="add mod">
          <ac:chgData name="Arbuckle, Peter - REE-ARS" userId="3ec0be7f-0053-4f0f-906e-852a79bf2ddc" providerId="ADAL" clId="{D6FA5A6A-E709-48EB-8AC6-0FD131CB5484}" dt="2024-02-18T20:18:43.394" v="1186" actId="14100"/>
          <ac:cxnSpMkLst>
            <pc:docMk/>
            <pc:sldMk cId="4198691926" sldId="4113"/>
            <ac:cxnSpMk id="33" creationId="{44E151E0-D1FC-8CC4-D8BF-0F4A67C3389C}"/>
          </ac:cxnSpMkLst>
        </pc:cxnChg>
        <pc:cxnChg chg="add del mod">
          <ac:chgData name="Arbuckle, Peter - REE-ARS" userId="3ec0be7f-0053-4f0f-906e-852a79bf2ddc" providerId="ADAL" clId="{D6FA5A6A-E709-48EB-8AC6-0FD131CB5484}" dt="2024-02-16T22:08:30.733" v="619" actId="478"/>
          <ac:cxnSpMkLst>
            <pc:docMk/>
            <pc:sldMk cId="4198691926" sldId="4113"/>
            <ac:cxnSpMk id="36" creationId="{37612D29-4815-BC1B-7E95-DA16C75AA820}"/>
          </ac:cxnSpMkLst>
        </pc:cxnChg>
        <pc:cxnChg chg="add del mod">
          <ac:chgData name="Arbuckle, Peter - REE-ARS" userId="3ec0be7f-0053-4f0f-906e-852a79bf2ddc" providerId="ADAL" clId="{D6FA5A6A-E709-48EB-8AC6-0FD131CB5484}" dt="2024-02-18T19:53:36.818" v="773" actId="478"/>
          <ac:cxnSpMkLst>
            <pc:docMk/>
            <pc:sldMk cId="4198691926" sldId="4113"/>
            <ac:cxnSpMk id="39" creationId="{E767C10F-2EF3-9FBD-609F-08E626E63460}"/>
          </ac:cxnSpMkLst>
        </pc:cxnChg>
        <pc:cxnChg chg="add del mod">
          <ac:chgData name="Arbuckle, Peter - REE-ARS" userId="3ec0be7f-0053-4f0f-906e-852a79bf2ddc" providerId="ADAL" clId="{D6FA5A6A-E709-48EB-8AC6-0FD131CB5484}" dt="2024-02-18T19:53:39.436" v="775" actId="478"/>
          <ac:cxnSpMkLst>
            <pc:docMk/>
            <pc:sldMk cId="4198691926" sldId="4113"/>
            <ac:cxnSpMk id="42" creationId="{C45BB485-19A2-FE6F-36BA-8E875B15A0C0}"/>
          </ac:cxnSpMkLst>
        </pc:cxnChg>
        <pc:cxnChg chg="add del mod">
          <ac:chgData name="Arbuckle, Peter - REE-ARS" userId="3ec0be7f-0053-4f0f-906e-852a79bf2ddc" providerId="ADAL" clId="{D6FA5A6A-E709-48EB-8AC6-0FD131CB5484}" dt="2024-02-18T19:53:38.261" v="774" actId="478"/>
          <ac:cxnSpMkLst>
            <pc:docMk/>
            <pc:sldMk cId="4198691926" sldId="4113"/>
            <ac:cxnSpMk id="45" creationId="{A391BF15-B930-FA6D-A4F6-889342196655}"/>
          </ac:cxnSpMkLst>
        </pc:cxnChg>
        <pc:cxnChg chg="add del mod">
          <ac:chgData name="Arbuckle, Peter - REE-ARS" userId="3ec0be7f-0053-4f0f-906e-852a79bf2ddc" providerId="ADAL" clId="{D6FA5A6A-E709-48EB-8AC6-0FD131CB5484}" dt="2024-02-18T19:53:40.797" v="776" actId="478"/>
          <ac:cxnSpMkLst>
            <pc:docMk/>
            <pc:sldMk cId="4198691926" sldId="4113"/>
            <ac:cxnSpMk id="48" creationId="{326454E0-0343-BBB5-18C9-75707114CCF0}"/>
          </ac:cxnSpMkLst>
        </pc:cxnChg>
        <pc:cxnChg chg="add mod">
          <ac:chgData name="Arbuckle, Peter - REE-ARS" userId="3ec0be7f-0053-4f0f-906e-852a79bf2ddc" providerId="ADAL" clId="{D6FA5A6A-E709-48EB-8AC6-0FD131CB5484}" dt="2024-02-18T20:14:13.904" v="1168" actId="14100"/>
          <ac:cxnSpMkLst>
            <pc:docMk/>
            <pc:sldMk cId="4198691926" sldId="4113"/>
            <ac:cxnSpMk id="51" creationId="{D3B146AE-9926-4601-EE01-05481D67E4B3}"/>
          </ac:cxnSpMkLst>
        </pc:cxnChg>
        <pc:cxnChg chg="add del mod">
          <ac:chgData name="Arbuckle, Peter - REE-ARS" userId="3ec0be7f-0053-4f0f-906e-852a79bf2ddc" providerId="ADAL" clId="{D6FA5A6A-E709-48EB-8AC6-0FD131CB5484}" dt="2024-02-18T18:59:58.857" v="719" actId="478"/>
          <ac:cxnSpMkLst>
            <pc:docMk/>
            <pc:sldMk cId="4198691926" sldId="4113"/>
            <ac:cxnSpMk id="55" creationId="{DD901E6A-62AE-BD9C-76D5-40C98CC3AA81}"/>
          </ac:cxnSpMkLst>
        </pc:cxnChg>
        <pc:cxnChg chg="add mod">
          <ac:chgData name="Arbuckle, Peter - REE-ARS" userId="3ec0be7f-0053-4f0f-906e-852a79bf2ddc" providerId="ADAL" clId="{D6FA5A6A-E709-48EB-8AC6-0FD131CB5484}" dt="2024-02-18T20:17:55.304" v="1181" actId="14100"/>
          <ac:cxnSpMkLst>
            <pc:docMk/>
            <pc:sldMk cId="4198691926" sldId="4113"/>
            <ac:cxnSpMk id="60" creationId="{709F5BDD-72F6-DFB9-AF76-4A82848344C2}"/>
          </ac:cxnSpMkLst>
        </pc:cxnChg>
        <pc:cxnChg chg="add mod">
          <ac:chgData name="Arbuckle, Peter - REE-ARS" userId="3ec0be7f-0053-4f0f-906e-852a79bf2ddc" providerId="ADAL" clId="{D6FA5A6A-E709-48EB-8AC6-0FD131CB5484}" dt="2024-02-18T20:14:24.444" v="1170" actId="1076"/>
          <ac:cxnSpMkLst>
            <pc:docMk/>
            <pc:sldMk cId="4198691926" sldId="4113"/>
            <ac:cxnSpMk id="63" creationId="{ACCD4491-B5D0-138C-483E-9B40B1305C4F}"/>
          </ac:cxnSpMkLst>
        </pc:cxnChg>
        <pc:cxnChg chg="add mod">
          <ac:chgData name="Arbuckle, Peter - REE-ARS" userId="3ec0be7f-0053-4f0f-906e-852a79bf2ddc" providerId="ADAL" clId="{D6FA5A6A-E709-48EB-8AC6-0FD131CB5484}" dt="2024-02-18T20:18:52.201" v="1187" actId="14100"/>
          <ac:cxnSpMkLst>
            <pc:docMk/>
            <pc:sldMk cId="4198691926" sldId="4113"/>
            <ac:cxnSpMk id="66" creationId="{6DEB96CB-4AD5-1B86-E362-57326942857A}"/>
          </ac:cxnSpMkLst>
        </pc:cxnChg>
        <pc:cxnChg chg="add del mod">
          <ac:chgData name="Arbuckle, Peter - REE-ARS" userId="3ec0be7f-0053-4f0f-906e-852a79bf2ddc" providerId="ADAL" clId="{D6FA5A6A-E709-48EB-8AC6-0FD131CB5484}" dt="2024-02-18T19:00:00.089" v="720" actId="478"/>
          <ac:cxnSpMkLst>
            <pc:docMk/>
            <pc:sldMk cId="4198691926" sldId="4113"/>
            <ac:cxnSpMk id="72" creationId="{C8718C56-4D90-ECD2-2886-6F97CD0E619A}"/>
          </ac:cxnSpMkLst>
        </pc:cxnChg>
        <pc:cxnChg chg="add mod">
          <ac:chgData name="Arbuckle, Peter - REE-ARS" userId="3ec0be7f-0053-4f0f-906e-852a79bf2ddc" providerId="ADAL" clId="{D6FA5A6A-E709-48EB-8AC6-0FD131CB5484}" dt="2024-02-18T18:59:55.729" v="718" actId="1076"/>
          <ac:cxnSpMkLst>
            <pc:docMk/>
            <pc:sldMk cId="4198691926" sldId="4113"/>
            <ac:cxnSpMk id="74" creationId="{70CD343C-08CF-12E4-7693-74B1225FF711}"/>
          </ac:cxnSpMkLst>
        </pc:cxnChg>
        <pc:cxnChg chg="add mod">
          <ac:chgData name="Arbuckle, Peter - REE-ARS" userId="3ec0be7f-0053-4f0f-906e-852a79bf2ddc" providerId="ADAL" clId="{D6FA5A6A-E709-48EB-8AC6-0FD131CB5484}" dt="2024-02-18T19:00:12.057" v="725" actId="1076"/>
          <ac:cxnSpMkLst>
            <pc:docMk/>
            <pc:sldMk cId="4198691926" sldId="4113"/>
            <ac:cxnSpMk id="89" creationId="{77C1DA4C-F959-9CEA-07CB-8C1A65A13550}"/>
          </ac:cxnSpMkLst>
        </pc:cxnChg>
        <pc:cxnChg chg="add mod">
          <ac:chgData name="Arbuckle, Peter - REE-ARS" userId="3ec0be7f-0053-4f0f-906e-852a79bf2ddc" providerId="ADAL" clId="{D6FA5A6A-E709-48EB-8AC6-0FD131CB5484}" dt="2024-02-18T19:00:24.362" v="729" actId="1076"/>
          <ac:cxnSpMkLst>
            <pc:docMk/>
            <pc:sldMk cId="4198691926" sldId="4113"/>
            <ac:cxnSpMk id="92" creationId="{F1D89D55-DE8A-F1C2-D365-A0271E8A7BA1}"/>
          </ac:cxnSpMkLst>
        </pc:cxnChg>
        <pc:cxnChg chg="add del mod">
          <ac:chgData name="Arbuckle, Peter - REE-ARS" userId="3ec0be7f-0053-4f0f-906e-852a79bf2ddc" providerId="ADAL" clId="{D6FA5A6A-E709-48EB-8AC6-0FD131CB5484}" dt="2024-02-18T19:53:30.388" v="771" actId="478"/>
          <ac:cxnSpMkLst>
            <pc:docMk/>
            <pc:sldMk cId="4198691926" sldId="4113"/>
            <ac:cxnSpMk id="101" creationId="{00F96634-A728-836F-10E8-BA5C57718307}"/>
          </ac:cxnSpMkLst>
        </pc:cxnChg>
        <pc:cxnChg chg="add del mod">
          <ac:chgData name="Arbuckle, Peter - REE-ARS" userId="3ec0be7f-0053-4f0f-906e-852a79bf2ddc" providerId="ADAL" clId="{D6FA5A6A-E709-48EB-8AC6-0FD131CB5484}" dt="2024-02-18T19:53:31.603" v="772" actId="478"/>
          <ac:cxnSpMkLst>
            <pc:docMk/>
            <pc:sldMk cId="4198691926" sldId="4113"/>
            <ac:cxnSpMk id="103" creationId="{6C0B0354-1B9D-93C7-A8F5-2274DE638400}"/>
          </ac:cxnSpMkLst>
        </pc:cxnChg>
        <pc:cxnChg chg="add mod">
          <ac:chgData name="Arbuckle, Peter - REE-ARS" userId="3ec0be7f-0053-4f0f-906e-852a79bf2ddc" providerId="ADAL" clId="{D6FA5A6A-E709-48EB-8AC6-0FD131CB5484}" dt="2024-02-18T20:00:08.822" v="1008" actId="1076"/>
          <ac:cxnSpMkLst>
            <pc:docMk/>
            <pc:sldMk cId="4198691926" sldId="4113"/>
            <ac:cxnSpMk id="111" creationId="{8618E65B-5B17-1421-B23C-BC121822A13B}"/>
          </ac:cxnSpMkLst>
        </pc:cxnChg>
        <pc:cxnChg chg="add mod">
          <ac:chgData name="Arbuckle, Peter - REE-ARS" userId="3ec0be7f-0053-4f0f-906e-852a79bf2ddc" providerId="ADAL" clId="{D6FA5A6A-E709-48EB-8AC6-0FD131CB5484}" dt="2024-02-21T20:39:57.181" v="2747" actId="14100"/>
          <ac:cxnSpMkLst>
            <pc:docMk/>
            <pc:sldMk cId="4198691926" sldId="4113"/>
            <ac:cxnSpMk id="114" creationId="{7C0578FB-DEC3-1D0C-049D-9AFC869009E1}"/>
          </ac:cxnSpMkLst>
        </pc:cxnChg>
        <pc:cxnChg chg="add mod">
          <ac:chgData name="Arbuckle, Peter - REE-ARS" userId="3ec0be7f-0053-4f0f-906e-852a79bf2ddc" providerId="ADAL" clId="{D6FA5A6A-E709-48EB-8AC6-0FD131CB5484}" dt="2024-02-21T20:40:05.780" v="2748" actId="14100"/>
          <ac:cxnSpMkLst>
            <pc:docMk/>
            <pc:sldMk cId="4198691926" sldId="4113"/>
            <ac:cxnSpMk id="118" creationId="{A6E46023-EA87-2AE9-2DBD-CD0B9FC6FF28}"/>
          </ac:cxnSpMkLst>
        </pc:cxnChg>
        <pc:cxnChg chg="add mod">
          <ac:chgData name="Arbuckle, Peter - REE-ARS" userId="3ec0be7f-0053-4f0f-906e-852a79bf2ddc" providerId="ADAL" clId="{D6FA5A6A-E709-48EB-8AC6-0FD131CB5484}" dt="2024-02-18T20:23:03.825" v="1212" actId="14100"/>
          <ac:cxnSpMkLst>
            <pc:docMk/>
            <pc:sldMk cId="4198691926" sldId="4113"/>
            <ac:cxnSpMk id="121" creationId="{9B404157-E23E-C490-0EE5-94382F57AFA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93D2F-391B-430C-9778-5DFABEC30CF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F7B63CA-A21C-4817-B8EB-B4938102157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/>
            <a:t>Emerging Requirements, Qualitative Analysis,  Enhancing Data &amp; Identifying</a:t>
          </a:r>
          <a:r>
            <a:rPr lang="en-US" sz="1200" b="1" dirty="0"/>
            <a:t> </a:t>
          </a:r>
          <a:r>
            <a:rPr lang="en-US" sz="1200" dirty="0"/>
            <a:t>Hotspots</a:t>
          </a:r>
          <a:br>
            <a:rPr lang="en-US" sz="1200" dirty="0"/>
          </a:br>
          <a:endParaRPr lang="en-US" sz="1200" dirty="0"/>
        </a:p>
      </dgm:t>
    </dgm:pt>
    <dgm:pt modelId="{650DD740-DE89-4FED-85D5-9EB9417C5FE2}" type="parTrans" cxnId="{6120BF46-C3CF-4631-8091-047068B881BA}">
      <dgm:prSet/>
      <dgm:spPr/>
      <dgm:t>
        <a:bodyPr/>
        <a:lstStyle/>
        <a:p>
          <a:endParaRPr lang="en-US" sz="1200"/>
        </a:p>
      </dgm:t>
    </dgm:pt>
    <dgm:pt modelId="{DDAD6CDA-FA28-42A4-8E4A-3F6B71573EF3}" type="sibTrans" cxnId="{6120BF46-C3CF-4631-8091-047068B881BA}">
      <dgm:prSet custT="1"/>
      <dgm:spPr/>
      <dgm:t>
        <a:bodyPr/>
        <a:lstStyle/>
        <a:p>
          <a:endParaRPr lang="en-US" sz="1200"/>
        </a:p>
      </dgm:t>
    </dgm:pt>
    <dgm:pt modelId="{4459CC27-9978-4251-B3D3-1A30AF1D31F7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200" dirty="0">
              <a:solidFill>
                <a:schemeClr val="tx1"/>
              </a:solidFill>
            </a:rPr>
            <a:t>Improved Standardization, Measurement, &amp; Reporting</a:t>
          </a:r>
        </a:p>
      </dgm:t>
    </dgm:pt>
    <dgm:pt modelId="{AFF5C6AF-C0A4-4377-9DB8-8027A584A8B4}" type="parTrans" cxnId="{B4E9CAB4-3E38-431A-878A-7514A5C8A95C}">
      <dgm:prSet/>
      <dgm:spPr/>
      <dgm:t>
        <a:bodyPr/>
        <a:lstStyle/>
        <a:p>
          <a:endParaRPr lang="en-US" sz="1200"/>
        </a:p>
      </dgm:t>
    </dgm:pt>
    <dgm:pt modelId="{3194237D-D5EA-4530-B83D-9B4B5A38A660}" type="sibTrans" cxnId="{B4E9CAB4-3E38-431A-878A-7514A5C8A95C}">
      <dgm:prSet custT="1"/>
      <dgm:spPr/>
      <dgm:t>
        <a:bodyPr/>
        <a:lstStyle/>
        <a:p>
          <a:endParaRPr lang="en-US" sz="1200"/>
        </a:p>
      </dgm:t>
    </dgm:pt>
    <dgm:pt modelId="{4306BDE0-E819-45F8-BF95-6E91F098F17E}">
      <dgm:prSet phldrT="[Text]" custT="1"/>
      <dgm:spPr>
        <a:solidFill>
          <a:srgbClr val="008817"/>
        </a:solidFill>
      </dgm:spPr>
      <dgm:t>
        <a:bodyPr/>
        <a:lstStyle/>
        <a:p>
          <a:r>
            <a:rPr lang="en-US" sz="1200" dirty="0"/>
            <a:t>Reliable Market and Product Information</a:t>
          </a:r>
        </a:p>
      </dgm:t>
    </dgm:pt>
    <dgm:pt modelId="{F014104C-9395-4A70-9D14-370F59A5961A}" type="parTrans" cxnId="{49A891FD-153C-48FD-B391-01CC2F7CD02C}">
      <dgm:prSet/>
      <dgm:spPr/>
      <dgm:t>
        <a:bodyPr/>
        <a:lstStyle/>
        <a:p>
          <a:endParaRPr lang="en-US" sz="1200"/>
        </a:p>
      </dgm:t>
    </dgm:pt>
    <dgm:pt modelId="{79F27650-A60C-4594-A076-0D7881093C89}" type="sibTrans" cxnId="{49A891FD-153C-48FD-B391-01CC2F7CD02C}">
      <dgm:prSet custT="1"/>
      <dgm:spPr/>
      <dgm:t>
        <a:bodyPr/>
        <a:lstStyle/>
        <a:p>
          <a:endParaRPr lang="en-US" sz="1200"/>
        </a:p>
      </dgm:t>
    </dgm:pt>
    <dgm:pt modelId="{F2A1BE63-51D8-494C-8490-D051863D3C10}">
      <dgm:prSet custT="1"/>
      <dgm:spPr>
        <a:solidFill>
          <a:srgbClr val="0D0DFF"/>
        </a:solidFill>
      </dgm:spPr>
      <dgm:t>
        <a:bodyPr/>
        <a:lstStyle/>
        <a:p>
          <a:r>
            <a:rPr lang="en-US" sz="1200" dirty="0"/>
            <a:t>Strong Market Demand Signals </a:t>
          </a:r>
        </a:p>
      </dgm:t>
    </dgm:pt>
    <dgm:pt modelId="{89965A7C-E2D4-45CA-A781-F9F939CAB2CA}" type="parTrans" cxnId="{010FF76E-91AE-4EA0-9462-2612F39D1852}">
      <dgm:prSet/>
      <dgm:spPr/>
      <dgm:t>
        <a:bodyPr/>
        <a:lstStyle/>
        <a:p>
          <a:endParaRPr lang="en-US" sz="1200"/>
        </a:p>
      </dgm:t>
    </dgm:pt>
    <dgm:pt modelId="{1BF37A46-6170-41C4-9B8E-C927F8D2552E}" type="sibTrans" cxnId="{010FF76E-91AE-4EA0-9462-2612F39D1852}">
      <dgm:prSet custT="1"/>
      <dgm:spPr/>
      <dgm:t>
        <a:bodyPr/>
        <a:lstStyle/>
        <a:p>
          <a:endParaRPr lang="en-US" sz="1200"/>
        </a:p>
      </dgm:t>
    </dgm:pt>
    <dgm:pt modelId="{A17A28F9-5DB5-47A1-BFAD-9C181D6EB16D}">
      <dgm:prSet custT="1"/>
      <dgm:spPr>
        <a:solidFill>
          <a:srgbClr val="8C0EFE"/>
        </a:solidFill>
      </dgm:spPr>
      <dgm:t>
        <a:bodyPr/>
        <a:lstStyle/>
        <a:p>
          <a:r>
            <a:rPr lang="en-US" sz="1200" dirty="0"/>
            <a:t>Major Industrial Changes</a:t>
          </a:r>
        </a:p>
      </dgm:t>
    </dgm:pt>
    <dgm:pt modelId="{911699FB-8043-47BD-97DC-34189A1A6B3A}" type="parTrans" cxnId="{3965A87F-0B3D-48FF-B3C4-FECADA1A9EBF}">
      <dgm:prSet/>
      <dgm:spPr/>
      <dgm:t>
        <a:bodyPr/>
        <a:lstStyle/>
        <a:p>
          <a:endParaRPr lang="en-US" sz="1200"/>
        </a:p>
      </dgm:t>
    </dgm:pt>
    <dgm:pt modelId="{01D59572-CF01-42A5-903E-663077A3DC24}" type="sibTrans" cxnId="{3965A87F-0B3D-48FF-B3C4-FECADA1A9EBF}">
      <dgm:prSet custT="1"/>
      <dgm:spPr/>
      <dgm:t>
        <a:bodyPr/>
        <a:lstStyle/>
        <a:p>
          <a:endParaRPr lang="en-US" sz="1200"/>
        </a:p>
      </dgm:t>
    </dgm:pt>
    <dgm:pt modelId="{DB4EC837-16DA-4B6F-9055-8F0B54731370}">
      <dgm:prSet custT="1"/>
      <dgm:spPr>
        <a:solidFill>
          <a:srgbClr val="CF10FC"/>
        </a:solidFill>
      </dgm:spPr>
      <dgm:t>
        <a:bodyPr/>
        <a:lstStyle/>
        <a:p>
          <a:r>
            <a:rPr lang="en-US" sz="1200" dirty="0"/>
            <a:t>Major Impact Reductions</a:t>
          </a:r>
        </a:p>
      </dgm:t>
    </dgm:pt>
    <dgm:pt modelId="{247B4751-703C-49BE-B993-933EFC83CF12}" type="parTrans" cxnId="{9BB70D1F-43D8-4CA1-8210-22657FFE4EC2}">
      <dgm:prSet/>
      <dgm:spPr/>
      <dgm:t>
        <a:bodyPr/>
        <a:lstStyle/>
        <a:p>
          <a:endParaRPr lang="en-US" sz="1200"/>
        </a:p>
      </dgm:t>
    </dgm:pt>
    <dgm:pt modelId="{A17BBA9D-641D-4720-AF7E-18017094E64F}" type="sibTrans" cxnId="{9BB70D1F-43D8-4CA1-8210-22657FFE4EC2}">
      <dgm:prSet/>
      <dgm:spPr/>
      <dgm:t>
        <a:bodyPr/>
        <a:lstStyle/>
        <a:p>
          <a:endParaRPr lang="en-US" sz="1200"/>
        </a:p>
      </dgm:t>
    </dgm:pt>
    <dgm:pt modelId="{5994E520-1E6B-47F9-80B2-90E1F38BF1C9}" type="pres">
      <dgm:prSet presAssocID="{4A993D2F-391B-430C-9778-5DFABEC30CF2}" presName="Name0" presStyleCnt="0">
        <dgm:presLayoutVars>
          <dgm:dir/>
          <dgm:resizeHandles val="exact"/>
        </dgm:presLayoutVars>
      </dgm:prSet>
      <dgm:spPr/>
    </dgm:pt>
    <dgm:pt modelId="{D94E3B60-51FF-40F8-87B5-4459BA7FAE71}" type="pres">
      <dgm:prSet presAssocID="{8F7B63CA-A21C-4817-B8EB-B4938102157F}" presName="node" presStyleLbl="node1" presStyleIdx="0" presStyleCnt="6" custScaleX="123164">
        <dgm:presLayoutVars>
          <dgm:bulletEnabled val="1"/>
        </dgm:presLayoutVars>
      </dgm:prSet>
      <dgm:spPr/>
    </dgm:pt>
    <dgm:pt modelId="{4C663EC2-E910-4FCA-9F14-C426CD4B463B}" type="pres">
      <dgm:prSet presAssocID="{DDAD6CDA-FA28-42A4-8E4A-3F6B71573EF3}" presName="sibTrans" presStyleLbl="sibTrans2D1" presStyleIdx="0" presStyleCnt="5"/>
      <dgm:spPr/>
    </dgm:pt>
    <dgm:pt modelId="{22A36E15-4540-47A8-B7AA-6CD3A16721A4}" type="pres">
      <dgm:prSet presAssocID="{DDAD6CDA-FA28-42A4-8E4A-3F6B71573EF3}" presName="connectorText" presStyleLbl="sibTrans2D1" presStyleIdx="0" presStyleCnt="5"/>
      <dgm:spPr/>
    </dgm:pt>
    <dgm:pt modelId="{ABD4F8ED-CD2C-4199-BBC9-666E298EF968}" type="pres">
      <dgm:prSet presAssocID="{4459CC27-9978-4251-B3D3-1A30AF1D31F7}" presName="node" presStyleLbl="node1" presStyleIdx="1" presStyleCnt="6" custScaleX="123196">
        <dgm:presLayoutVars>
          <dgm:bulletEnabled val="1"/>
        </dgm:presLayoutVars>
      </dgm:prSet>
      <dgm:spPr/>
    </dgm:pt>
    <dgm:pt modelId="{638F007A-A19B-471D-A7AF-6C970F8EB75E}" type="pres">
      <dgm:prSet presAssocID="{3194237D-D5EA-4530-B83D-9B4B5A38A660}" presName="sibTrans" presStyleLbl="sibTrans2D1" presStyleIdx="1" presStyleCnt="5"/>
      <dgm:spPr/>
    </dgm:pt>
    <dgm:pt modelId="{976D7BAA-BEB9-472F-B19F-EE9A2E15EEC8}" type="pres">
      <dgm:prSet presAssocID="{3194237D-D5EA-4530-B83D-9B4B5A38A660}" presName="connectorText" presStyleLbl="sibTrans2D1" presStyleIdx="1" presStyleCnt="5"/>
      <dgm:spPr/>
    </dgm:pt>
    <dgm:pt modelId="{8DC17764-4835-4583-8326-6A5267F3F700}" type="pres">
      <dgm:prSet presAssocID="{4306BDE0-E819-45F8-BF95-6E91F098F17E}" presName="node" presStyleLbl="node1" presStyleIdx="2" presStyleCnt="6">
        <dgm:presLayoutVars>
          <dgm:bulletEnabled val="1"/>
        </dgm:presLayoutVars>
      </dgm:prSet>
      <dgm:spPr/>
    </dgm:pt>
    <dgm:pt modelId="{2CA0815D-8EC6-4531-BEC3-771BCF51E8FC}" type="pres">
      <dgm:prSet presAssocID="{79F27650-A60C-4594-A076-0D7881093C89}" presName="sibTrans" presStyleLbl="sibTrans2D1" presStyleIdx="2" presStyleCnt="5"/>
      <dgm:spPr/>
    </dgm:pt>
    <dgm:pt modelId="{55E870D4-5050-44B9-A812-67C89D2BE524}" type="pres">
      <dgm:prSet presAssocID="{79F27650-A60C-4594-A076-0D7881093C89}" presName="connectorText" presStyleLbl="sibTrans2D1" presStyleIdx="2" presStyleCnt="5"/>
      <dgm:spPr/>
    </dgm:pt>
    <dgm:pt modelId="{742D1A5D-717C-4D03-8E82-909812B9FFDB}" type="pres">
      <dgm:prSet presAssocID="{F2A1BE63-51D8-494C-8490-D051863D3C10}" presName="node" presStyleLbl="node1" presStyleIdx="3" presStyleCnt="6">
        <dgm:presLayoutVars>
          <dgm:bulletEnabled val="1"/>
        </dgm:presLayoutVars>
      </dgm:prSet>
      <dgm:spPr/>
    </dgm:pt>
    <dgm:pt modelId="{5484A8C7-CB23-4C8C-BA85-F9AA3122CA5C}" type="pres">
      <dgm:prSet presAssocID="{1BF37A46-6170-41C4-9B8E-C927F8D2552E}" presName="sibTrans" presStyleLbl="sibTrans2D1" presStyleIdx="3" presStyleCnt="5"/>
      <dgm:spPr/>
    </dgm:pt>
    <dgm:pt modelId="{D24E367C-BDA6-4924-AACC-EA4B45DC9F7B}" type="pres">
      <dgm:prSet presAssocID="{1BF37A46-6170-41C4-9B8E-C927F8D2552E}" presName="connectorText" presStyleLbl="sibTrans2D1" presStyleIdx="3" presStyleCnt="5"/>
      <dgm:spPr/>
    </dgm:pt>
    <dgm:pt modelId="{936D92AB-FBE6-4827-A487-3595359B80A6}" type="pres">
      <dgm:prSet presAssocID="{A17A28F9-5DB5-47A1-BFAD-9C181D6EB16D}" presName="node" presStyleLbl="node1" presStyleIdx="4" presStyleCnt="6">
        <dgm:presLayoutVars>
          <dgm:bulletEnabled val="1"/>
        </dgm:presLayoutVars>
      </dgm:prSet>
      <dgm:spPr/>
    </dgm:pt>
    <dgm:pt modelId="{688C5EEA-D555-4014-833B-A279E931E9F2}" type="pres">
      <dgm:prSet presAssocID="{01D59572-CF01-42A5-903E-663077A3DC24}" presName="sibTrans" presStyleLbl="sibTrans2D1" presStyleIdx="4" presStyleCnt="5"/>
      <dgm:spPr/>
    </dgm:pt>
    <dgm:pt modelId="{083B5005-DD96-431E-BB75-D1B192FA7D77}" type="pres">
      <dgm:prSet presAssocID="{01D59572-CF01-42A5-903E-663077A3DC24}" presName="connectorText" presStyleLbl="sibTrans2D1" presStyleIdx="4" presStyleCnt="5"/>
      <dgm:spPr/>
    </dgm:pt>
    <dgm:pt modelId="{7A450824-7BE5-4C09-997E-242795731E5C}" type="pres">
      <dgm:prSet presAssocID="{DB4EC837-16DA-4B6F-9055-8F0B54731370}" presName="node" presStyleLbl="node1" presStyleIdx="5" presStyleCnt="6">
        <dgm:presLayoutVars>
          <dgm:bulletEnabled val="1"/>
        </dgm:presLayoutVars>
      </dgm:prSet>
      <dgm:spPr/>
    </dgm:pt>
  </dgm:ptLst>
  <dgm:cxnLst>
    <dgm:cxn modelId="{31046400-20C7-4EDB-90F8-A9CEA532D7BC}" type="presOf" srcId="{DB4EC837-16DA-4B6F-9055-8F0B54731370}" destId="{7A450824-7BE5-4C09-997E-242795731E5C}" srcOrd="0" destOrd="0" presId="urn:microsoft.com/office/officeart/2005/8/layout/process1"/>
    <dgm:cxn modelId="{9F218706-31E3-486C-8DAC-93FE06C3ABAC}" type="presOf" srcId="{3194237D-D5EA-4530-B83D-9B4B5A38A660}" destId="{976D7BAA-BEB9-472F-B19F-EE9A2E15EEC8}" srcOrd="1" destOrd="0" presId="urn:microsoft.com/office/officeart/2005/8/layout/process1"/>
    <dgm:cxn modelId="{9BB70D1F-43D8-4CA1-8210-22657FFE4EC2}" srcId="{4A993D2F-391B-430C-9778-5DFABEC30CF2}" destId="{DB4EC837-16DA-4B6F-9055-8F0B54731370}" srcOrd="5" destOrd="0" parTransId="{247B4751-703C-49BE-B993-933EFC83CF12}" sibTransId="{A17BBA9D-641D-4720-AF7E-18017094E64F}"/>
    <dgm:cxn modelId="{248C922C-64E1-49E9-8E53-3DCE7E5A1B95}" type="presOf" srcId="{1BF37A46-6170-41C4-9B8E-C927F8D2552E}" destId="{5484A8C7-CB23-4C8C-BA85-F9AA3122CA5C}" srcOrd="0" destOrd="0" presId="urn:microsoft.com/office/officeart/2005/8/layout/process1"/>
    <dgm:cxn modelId="{AD96D630-E0DC-47CA-B25D-5A004B2878F2}" type="presOf" srcId="{3194237D-D5EA-4530-B83D-9B4B5A38A660}" destId="{638F007A-A19B-471D-A7AF-6C970F8EB75E}" srcOrd="0" destOrd="0" presId="urn:microsoft.com/office/officeart/2005/8/layout/process1"/>
    <dgm:cxn modelId="{6120BF46-C3CF-4631-8091-047068B881BA}" srcId="{4A993D2F-391B-430C-9778-5DFABEC30CF2}" destId="{8F7B63CA-A21C-4817-B8EB-B4938102157F}" srcOrd="0" destOrd="0" parTransId="{650DD740-DE89-4FED-85D5-9EB9417C5FE2}" sibTransId="{DDAD6CDA-FA28-42A4-8E4A-3F6B71573EF3}"/>
    <dgm:cxn modelId="{010FF76E-91AE-4EA0-9462-2612F39D1852}" srcId="{4A993D2F-391B-430C-9778-5DFABEC30CF2}" destId="{F2A1BE63-51D8-494C-8490-D051863D3C10}" srcOrd="3" destOrd="0" parTransId="{89965A7C-E2D4-45CA-A781-F9F939CAB2CA}" sibTransId="{1BF37A46-6170-41C4-9B8E-C927F8D2552E}"/>
    <dgm:cxn modelId="{61332854-8C2C-4482-A729-DD58E2A9C2BB}" type="presOf" srcId="{79F27650-A60C-4594-A076-0D7881093C89}" destId="{2CA0815D-8EC6-4531-BEC3-771BCF51E8FC}" srcOrd="0" destOrd="0" presId="urn:microsoft.com/office/officeart/2005/8/layout/process1"/>
    <dgm:cxn modelId="{89B53B5A-BCC6-47B6-A3EB-34EBA0FF7707}" type="presOf" srcId="{01D59572-CF01-42A5-903E-663077A3DC24}" destId="{083B5005-DD96-431E-BB75-D1B192FA7D77}" srcOrd="1" destOrd="0" presId="urn:microsoft.com/office/officeart/2005/8/layout/process1"/>
    <dgm:cxn modelId="{CDB9E87A-D57B-4377-87FC-AE0916E3CC21}" type="presOf" srcId="{4459CC27-9978-4251-B3D3-1A30AF1D31F7}" destId="{ABD4F8ED-CD2C-4199-BBC9-666E298EF968}" srcOrd="0" destOrd="0" presId="urn:microsoft.com/office/officeart/2005/8/layout/process1"/>
    <dgm:cxn modelId="{3965A87F-0B3D-48FF-B3C4-FECADA1A9EBF}" srcId="{4A993D2F-391B-430C-9778-5DFABEC30CF2}" destId="{A17A28F9-5DB5-47A1-BFAD-9C181D6EB16D}" srcOrd="4" destOrd="0" parTransId="{911699FB-8043-47BD-97DC-34189A1A6B3A}" sibTransId="{01D59572-CF01-42A5-903E-663077A3DC24}"/>
    <dgm:cxn modelId="{9D419885-F937-46B7-99A7-6E3C5F178A34}" type="presOf" srcId="{4A993D2F-391B-430C-9778-5DFABEC30CF2}" destId="{5994E520-1E6B-47F9-80B2-90E1F38BF1C9}" srcOrd="0" destOrd="0" presId="urn:microsoft.com/office/officeart/2005/8/layout/process1"/>
    <dgm:cxn modelId="{8CB1F689-D99F-41E1-ACD8-6B9BEE2204A6}" type="presOf" srcId="{F2A1BE63-51D8-494C-8490-D051863D3C10}" destId="{742D1A5D-717C-4D03-8E82-909812B9FFDB}" srcOrd="0" destOrd="0" presId="urn:microsoft.com/office/officeart/2005/8/layout/process1"/>
    <dgm:cxn modelId="{0F4A768B-B8F7-41C6-A18C-6C269CC87D44}" type="presOf" srcId="{01D59572-CF01-42A5-903E-663077A3DC24}" destId="{688C5EEA-D555-4014-833B-A279E931E9F2}" srcOrd="0" destOrd="0" presId="urn:microsoft.com/office/officeart/2005/8/layout/process1"/>
    <dgm:cxn modelId="{8EF2BC90-C1EE-4ABA-AC48-28561A29C562}" type="presOf" srcId="{1BF37A46-6170-41C4-9B8E-C927F8D2552E}" destId="{D24E367C-BDA6-4924-AACC-EA4B45DC9F7B}" srcOrd="1" destOrd="0" presId="urn:microsoft.com/office/officeart/2005/8/layout/process1"/>
    <dgm:cxn modelId="{C2B81799-2604-4CB1-9A97-1C5951ECC6EA}" type="presOf" srcId="{DDAD6CDA-FA28-42A4-8E4A-3F6B71573EF3}" destId="{4C663EC2-E910-4FCA-9F14-C426CD4B463B}" srcOrd="0" destOrd="0" presId="urn:microsoft.com/office/officeart/2005/8/layout/process1"/>
    <dgm:cxn modelId="{04AA48A7-4D6D-458F-B2FD-B451E23EBA4D}" type="presOf" srcId="{A17A28F9-5DB5-47A1-BFAD-9C181D6EB16D}" destId="{936D92AB-FBE6-4827-A487-3595359B80A6}" srcOrd="0" destOrd="0" presId="urn:microsoft.com/office/officeart/2005/8/layout/process1"/>
    <dgm:cxn modelId="{6C3180AC-3977-4BA3-B226-92A53C2C8782}" type="presOf" srcId="{DDAD6CDA-FA28-42A4-8E4A-3F6B71573EF3}" destId="{22A36E15-4540-47A8-B7AA-6CD3A16721A4}" srcOrd="1" destOrd="0" presId="urn:microsoft.com/office/officeart/2005/8/layout/process1"/>
    <dgm:cxn modelId="{2545B2B2-3EA3-4BE4-8AF4-F10C483AEE08}" type="presOf" srcId="{79F27650-A60C-4594-A076-0D7881093C89}" destId="{55E870D4-5050-44B9-A812-67C89D2BE524}" srcOrd="1" destOrd="0" presId="urn:microsoft.com/office/officeart/2005/8/layout/process1"/>
    <dgm:cxn modelId="{B4E9CAB4-3E38-431A-878A-7514A5C8A95C}" srcId="{4A993D2F-391B-430C-9778-5DFABEC30CF2}" destId="{4459CC27-9978-4251-B3D3-1A30AF1D31F7}" srcOrd="1" destOrd="0" parTransId="{AFF5C6AF-C0A4-4377-9DB8-8027A584A8B4}" sibTransId="{3194237D-D5EA-4530-B83D-9B4B5A38A660}"/>
    <dgm:cxn modelId="{5F19FCC2-6A37-4B53-8362-1702111DD5C3}" type="presOf" srcId="{8F7B63CA-A21C-4817-B8EB-B4938102157F}" destId="{D94E3B60-51FF-40F8-87B5-4459BA7FAE71}" srcOrd="0" destOrd="0" presId="urn:microsoft.com/office/officeart/2005/8/layout/process1"/>
    <dgm:cxn modelId="{82B6CADD-EA76-4744-BD25-0CEEF5652A4C}" type="presOf" srcId="{4306BDE0-E819-45F8-BF95-6E91F098F17E}" destId="{8DC17764-4835-4583-8326-6A5267F3F700}" srcOrd="0" destOrd="0" presId="urn:microsoft.com/office/officeart/2005/8/layout/process1"/>
    <dgm:cxn modelId="{49A891FD-153C-48FD-B391-01CC2F7CD02C}" srcId="{4A993D2F-391B-430C-9778-5DFABEC30CF2}" destId="{4306BDE0-E819-45F8-BF95-6E91F098F17E}" srcOrd="2" destOrd="0" parTransId="{F014104C-9395-4A70-9D14-370F59A5961A}" sibTransId="{79F27650-A60C-4594-A076-0D7881093C89}"/>
    <dgm:cxn modelId="{632EED04-8653-47C1-9271-1C1DE5DE716B}" type="presParOf" srcId="{5994E520-1E6B-47F9-80B2-90E1F38BF1C9}" destId="{D94E3B60-51FF-40F8-87B5-4459BA7FAE71}" srcOrd="0" destOrd="0" presId="urn:microsoft.com/office/officeart/2005/8/layout/process1"/>
    <dgm:cxn modelId="{AF71D29A-950A-4A2A-B1EC-1BC32099DCDD}" type="presParOf" srcId="{5994E520-1E6B-47F9-80B2-90E1F38BF1C9}" destId="{4C663EC2-E910-4FCA-9F14-C426CD4B463B}" srcOrd="1" destOrd="0" presId="urn:microsoft.com/office/officeart/2005/8/layout/process1"/>
    <dgm:cxn modelId="{ABA2DE16-B41F-4B25-877F-1B9C95712504}" type="presParOf" srcId="{4C663EC2-E910-4FCA-9F14-C426CD4B463B}" destId="{22A36E15-4540-47A8-B7AA-6CD3A16721A4}" srcOrd="0" destOrd="0" presId="urn:microsoft.com/office/officeart/2005/8/layout/process1"/>
    <dgm:cxn modelId="{DD5CD182-72CC-4D8A-B1B1-3A306C837A0A}" type="presParOf" srcId="{5994E520-1E6B-47F9-80B2-90E1F38BF1C9}" destId="{ABD4F8ED-CD2C-4199-BBC9-666E298EF968}" srcOrd="2" destOrd="0" presId="urn:microsoft.com/office/officeart/2005/8/layout/process1"/>
    <dgm:cxn modelId="{DB8549F5-EA19-4895-8889-C6225933A5B6}" type="presParOf" srcId="{5994E520-1E6B-47F9-80B2-90E1F38BF1C9}" destId="{638F007A-A19B-471D-A7AF-6C970F8EB75E}" srcOrd="3" destOrd="0" presId="urn:microsoft.com/office/officeart/2005/8/layout/process1"/>
    <dgm:cxn modelId="{A17E5659-65B7-4506-822D-68C26C88A81D}" type="presParOf" srcId="{638F007A-A19B-471D-A7AF-6C970F8EB75E}" destId="{976D7BAA-BEB9-472F-B19F-EE9A2E15EEC8}" srcOrd="0" destOrd="0" presId="urn:microsoft.com/office/officeart/2005/8/layout/process1"/>
    <dgm:cxn modelId="{D027CD38-A502-4F8B-B448-AEE19B4E5549}" type="presParOf" srcId="{5994E520-1E6B-47F9-80B2-90E1F38BF1C9}" destId="{8DC17764-4835-4583-8326-6A5267F3F700}" srcOrd="4" destOrd="0" presId="urn:microsoft.com/office/officeart/2005/8/layout/process1"/>
    <dgm:cxn modelId="{30E2359B-0242-42A5-B141-09A2D1DE35BD}" type="presParOf" srcId="{5994E520-1E6B-47F9-80B2-90E1F38BF1C9}" destId="{2CA0815D-8EC6-4531-BEC3-771BCF51E8FC}" srcOrd="5" destOrd="0" presId="urn:microsoft.com/office/officeart/2005/8/layout/process1"/>
    <dgm:cxn modelId="{3F7494C6-A98E-4B30-A882-64B9CAFA3D96}" type="presParOf" srcId="{2CA0815D-8EC6-4531-BEC3-771BCF51E8FC}" destId="{55E870D4-5050-44B9-A812-67C89D2BE524}" srcOrd="0" destOrd="0" presId="urn:microsoft.com/office/officeart/2005/8/layout/process1"/>
    <dgm:cxn modelId="{67E11F44-AF14-455F-8F1B-531A42229351}" type="presParOf" srcId="{5994E520-1E6B-47F9-80B2-90E1F38BF1C9}" destId="{742D1A5D-717C-4D03-8E82-909812B9FFDB}" srcOrd="6" destOrd="0" presId="urn:microsoft.com/office/officeart/2005/8/layout/process1"/>
    <dgm:cxn modelId="{BDD19079-2107-41DC-9B11-44B45AAD9AD3}" type="presParOf" srcId="{5994E520-1E6B-47F9-80B2-90E1F38BF1C9}" destId="{5484A8C7-CB23-4C8C-BA85-F9AA3122CA5C}" srcOrd="7" destOrd="0" presId="urn:microsoft.com/office/officeart/2005/8/layout/process1"/>
    <dgm:cxn modelId="{40749448-9AA8-4F38-B3DB-4F7A8E81DC6A}" type="presParOf" srcId="{5484A8C7-CB23-4C8C-BA85-F9AA3122CA5C}" destId="{D24E367C-BDA6-4924-AACC-EA4B45DC9F7B}" srcOrd="0" destOrd="0" presId="urn:microsoft.com/office/officeart/2005/8/layout/process1"/>
    <dgm:cxn modelId="{BED40E73-BFC6-4F89-B8A1-E45FA046A99D}" type="presParOf" srcId="{5994E520-1E6B-47F9-80B2-90E1F38BF1C9}" destId="{936D92AB-FBE6-4827-A487-3595359B80A6}" srcOrd="8" destOrd="0" presId="urn:microsoft.com/office/officeart/2005/8/layout/process1"/>
    <dgm:cxn modelId="{50F9A75B-4C16-4B73-B50C-E13092412D77}" type="presParOf" srcId="{5994E520-1E6B-47F9-80B2-90E1F38BF1C9}" destId="{688C5EEA-D555-4014-833B-A279E931E9F2}" srcOrd="9" destOrd="0" presId="urn:microsoft.com/office/officeart/2005/8/layout/process1"/>
    <dgm:cxn modelId="{5616693E-2E8C-4B64-AF7B-7FD02D423B49}" type="presParOf" srcId="{688C5EEA-D555-4014-833B-A279E931E9F2}" destId="{083B5005-DD96-431E-BB75-D1B192FA7D77}" srcOrd="0" destOrd="0" presId="urn:microsoft.com/office/officeart/2005/8/layout/process1"/>
    <dgm:cxn modelId="{DA7B9E87-138B-426A-9740-8C386E9E0BD9}" type="presParOf" srcId="{5994E520-1E6B-47F9-80B2-90E1F38BF1C9}" destId="{7A450824-7BE5-4C09-997E-242795731E5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162145-4983-4F66-AECB-C618A88F4CC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1277B1-1957-4728-B39D-2FA834C82B36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800" dirty="0"/>
            <a:t>Labels</a:t>
          </a:r>
        </a:p>
      </dgm:t>
    </dgm:pt>
    <dgm:pt modelId="{B53AEAB1-F212-4E13-A1BE-F25FC545C5AC}" type="parTrans" cxnId="{AC400AB1-AAE2-4EE4-9B43-C635501EA4DE}">
      <dgm:prSet/>
      <dgm:spPr/>
      <dgm:t>
        <a:bodyPr/>
        <a:lstStyle/>
        <a:p>
          <a:endParaRPr lang="en-US"/>
        </a:p>
      </dgm:t>
    </dgm:pt>
    <dgm:pt modelId="{A5787FE8-7156-4952-8921-272479D81F55}" type="sibTrans" cxnId="{AC400AB1-AAE2-4EE4-9B43-C635501EA4DE}">
      <dgm:prSet/>
      <dgm:spPr/>
      <dgm:t>
        <a:bodyPr/>
        <a:lstStyle/>
        <a:p>
          <a:endParaRPr lang="en-US"/>
        </a:p>
      </dgm:t>
    </dgm:pt>
    <dgm:pt modelId="{9C5D6866-AAFD-4848-B476-1804FBE2F55B}">
      <dgm:prSet phldrT="[Text]" custT="1"/>
      <dgm:spPr>
        <a:solidFill>
          <a:srgbClr val="008817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Background Data</a:t>
          </a:r>
        </a:p>
      </dgm:t>
    </dgm:pt>
    <dgm:pt modelId="{166BC355-EBA0-49DB-AC4C-EAA067AED41E}" type="parTrans" cxnId="{8D264C6E-6749-4CD2-94FC-9F415A6D6E14}">
      <dgm:prSet/>
      <dgm:spPr/>
      <dgm:t>
        <a:bodyPr/>
        <a:lstStyle/>
        <a:p>
          <a:endParaRPr lang="en-US"/>
        </a:p>
      </dgm:t>
    </dgm:pt>
    <dgm:pt modelId="{E6E0941F-3FAF-4C00-B1CA-ED0058161810}" type="sibTrans" cxnId="{8D264C6E-6749-4CD2-94FC-9F415A6D6E14}">
      <dgm:prSet/>
      <dgm:spPr/>
      <dgm:t>
        <a:bodyPr/>
        <a:lstStyle/>
        <a:p>
          <a:endParaRPr lang="en-US"/>
        </a:p>
      </dgm:t>
    </dgm:pt>
    <dgm:pt modelId="{A39CA9DA-BF44-4CDA-BB24-41DAFAB80DD6}">
      <dgm:prSet phldrT="[Text]" custT="1"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Data and Informatics Best Management Practices</a:t>
          </a:r>
        </a:p>
      </dgm:t>
    </dgm:pt>
    <dgm:pt modelId="{62F989FE-052A-44C0-BB37-DDAF66D6C991}" type="sibTrans" cxnId="{193E7737-E6D7-464E-BB10-125C3AAF6C4D}">
      <dgm:prSet/>
      <dgm:spPr/>
      <dgm:t>
        <a:bodyPr/>
        <a:lstStyle/>
        <a:p>
          <a:endParaRPr lang="en-US"/>
        </a:p>
      </dgm:t>
    </dgm:pt>
    <dgm:pt modelId="{884589A8-1BE1-4AC7-B775-14298D7F67B1}" type="parTrans" cxnId="{193E7737-E6D7-464E-BB10-125C3AAF6C4D}">
      <dgm:prSet/>
      <dgm:spPr/>
      <dgm:t>
        <a:bodyPr/>
        <a:lstStyle/>
        <a:p>
          <a:endParaRPr lang="en-US"/>
        </a:p>
      </dgm:t>
    </dgm:pt>
    <dgm:pt modelId="{800FF154-C9FF-4D30-ACE9-B9815D3BB71A}">
      <dgm:prSet phldrT="[Text]" custT="1"/>
      <dgm:spPr>
        <a:solidFill>
          <a:srgbClr val="0099FF"/>
        </a:solidFill>
      </dgm:spPr>
      <dgm:t>
        <a:bodyPr/>
        <a:lstStyle/>
        <a:p>
          <a:r>
            <a:rPr lang="en-US" sz="1800" dirty="0"/>
            <a:t>Product Specific Modeling/Data</a:t>
          </a:r>
        </a:p>
      </dgm:t>
    </dgm:pt>
    <dgm:pt modelId="{F5EBEF99-B25A-47F5-A097-6B729C020E62}" type="sibTrans" cxnId="{5F1DE8DF-1900-4DA4-9290-E4DFB7931340}">
      <dgm:prSet/>
      <dgm:spPr/>
      <dgm:t>
        <a:bodyPr/>
        <a:lstStyle/>
        <a:p>
          <a:endParaRPr lang="en-US"/>
        </a:p>
      </dgm:t>
    </dgm:pt>
    <dgm:pt modelId="{3B60C1E9-C404-484B-9073-6A7260753192}" type="parTrans" cxnId="{5F1DE8DF-1900-4DA4-9290-E4DFB7931340}">
      <dgm:prSet/>
      <dgm:spPr/>
      <dgm:t>
        <a:bodyPr/>
        <a:lstStyle/>
        <a:p>
          <a:endParaRPr lang="en-US"/>
        </a:p>
      </dgm:t>
    </dgm:pt>
    <dgm:pt modelId="{E4AD1D3F-799E-40F3-B41C-121F0052AE1A}" type="pres">
      <dgm:prSet presAssocID="{CA162145-4983-4F66-AECB-C618A88F4CC6}" presName="Name0" presStyleCnt="0">
        <dgm:presLayoutVars>
          <dgm:dir/>
          <dgm:animLvl val="lvl"/>
          <dgm:resizeHandles val="exact"/>
        </dgm:presLayoutVars>
      </dgm:prSet>
      <dgm:spPr/>
    </dgm:pt>
    <dgm:pt modelId="{A6CFF3FD-5317-459E-B8A6-B8E415AFEF53}" type="pres">
      <dgm:prSet presAssocID="{571277B1-1957-4728-B39D-2FA834C82B36}" presName="Name8" presStyleCnt="0"/>
      <dgm:spPr/>
    </dgm:pt>
    <dgm:pt modelId="{7733F612-7DC7-4A40-B633-1B8EFB716E9F}" type="pres">
      <dgm:prSet presAssocID="{571277B1-1957-4728-B39D-2FA834C82B36}" presName="level" presStyleLbl="node1" presStyleIdx="0" presStyleCnt="4">
        <dgm:presLayoutVars>
          <dgm:chMax val="1"/>
          <dgm:bulletEnabled val="1"/>
        </dgm:presLayoutVars>
      </dgm:prSet>
      <dgm:spPr/>
    </dgm:pt>
    <dgm:pt modelId="{0F30BA30-95DC-4A6A-95F0-813D6762139D}" type="pres">
      <dgm:prSet presAssocID="{571277B1-1957-4728-B39D-2FA834C82B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A5D35E-6CC7-48D4-B700-4E82671B91D7}" type="pres">
      <dgm:prSet presAssocID="{800FF154-C9FF-4D30-ACE9-B9815D3BB71A}" presName="Name8" presStyleCnt="0"/>
      <dgm:spPr/>
    </dgm:pt>
    <dgm:pt modelId="{D9245F8C-0C3A-4F99-A1B7-33D45BF839A6}" type="pres">
      <dgm:prSet presAssocID="{800FF154-C9FF-4D30-ACE9-B9815D3BB71A}" presName="level" presStyleLbl="node1" presStyleIdx="1" presStyleCnt="4">
        <dgm:presLayoutVars>
          <dgm:chMax val="1"/>
          <dgm:bulletEnabled val="1"/>
        </dgm:presLayoutVars>
      </dgm:prSet>
      <dgm:spPr/>
    </dgm:pt>
    <dgm:pt modelId="{C5184D73-9965-415F-9830-93AC3F85DD87}" type="pres">
      <dgm:prSet presAssocID="{800FF154-C9FF-4D30-ACE9-B9815D3BB71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5D984ED-2434-4734-AA85-6161FBD2326D}" type="pres">
      <dgm:prSet presAssocID="{9C5D6866-AAFD-4848-B476-1804FBE2F55B}" presName="Name8" presStyleCnt="0"/>
      <dgm:spPr/>
    </dgm:pt>
    <dgm:pt modelId="{81EA306C-A396-41B7-A98A-516EF881EDC9}" type="pres">
      <dgm:prSet presAssocID="{9C5D6866-AAFD-4848-B476-1804FBE2F55B}" presName="level" presStyleLbl="node1" presStyleIdx="2" presStyleCnt="4">
        <dgm:presLayoutVars>
          <dgm:chMax val="1"/>
          <dgm:bulletEnabled val="1"/>
        </dgm:presLayoutVars>
      </dgm:prSet>
      <dgm:spPr/>
    </dgm:pt>
    <dgm:pt modelId="{70F3959D-1062-4906-9ED6-15E055A67D55}" type="pres">
      <dgm:prSet presAssocID="{9C5D6866-AAFD-4848-B476-1804FBE2F5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03FEEC-2F05-4C9A-81B1-77A1A4AB1D4A}" type="pres">
      <dgm:prSet presAssocID="{A39CA9DA-BF44-4CDA-BB24-41DAFAB80DD6}" presName="Name8" presStyleCnt="0"/>
      <dgm:spPr/>
    </dgm:pt>
    <dgm:pt modelId="{528DC124-FF53-4086-8338-EC5821DAC9D7}" type="pres">
      <dgm:prSet presAssocID="{A39CA9DA-BF44-4CDA-BB24-41DAFAB80DD6}" presName="level" presStyleLbl="node1" presStyleIdx="3" presStyleCnt="4">
        <dgm:presLayoutVars>
          <dgm:chMax val="1"/>
          <dgm:bulletEnabled val="1"/>
        </dgm:presLayoutVars>
      </dgm:prSet>
      <dgm:spPr/>
    </dgm:pt>
    <dgm:pt modelId="{B72CBA60-3919-48A7-9862-D685EFD39936}" type="pres">
      <dgm:prSet presAssocID="{A39CA9DA-BF44-4CDA-BB24-41DAFAB80DD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4D9F08-A12A-4C26-AD2F-DA4F202774F6}" type="presOf" srcId="{800FF154-C9FF-4D30-ACE9-B9815D3BB71A}" destId="{D9245F8C-0C3A-4F99-A1B7-33D45BF839A6}" srcOrd="0" destOrd="0" presId="urn:microsoft.com/office/officeart/2005/8/layout/pyramid1"/>
    <dgm:cxn modelId="{973FA60D-B731-4F3E-98C1-55B4A2714BB7}" type="presOf" srcId="{A39CA9DA-BF44-4CDA-BB24-41DAFAB80DD6}" destId="{B72CBA60-3919-48A7-9862-D685EFD39936}" srcOrd="1" destOrd="0" presId="urn:microsoft.com/office/officeart/2005/8/layout/pyramid1"/>
    <dgm:cxn modelId="{D0DD542B-E15C-4524-8E61-475883A6E114}" type="presOf" srcId="{9C5D6866-AAFD-4848-B476-1804FBE2F55B}" destId="{70F3959D-1062-4906-9ED6-15E055A67D55}" srcOrd="1" destOrd="0" presId="urn:microsoft.com/office/officeart/2005/8/layout/pyramid1"/>
    <dgm:cxn modelId="{DEB2FB35-DAA6-44DD-A35C-A23B995A9906}" type="presOf" srcId="{A39CA9DA-BF44-4CDA-BB24-41DAFAB80DD6}" destId="{528DC124-FF53-4086-8338-EC5821DAC9D7}" srcOrd="0" destOrd="0" presId="urn:microsoft.com/office/officeart/2005/8/layout/pyramid1"/>
    <dgm:cxn modelId="{193E7737-E6D7-464E-BB10-125C3AAF6C4D}" srcId="{CA162145-4983-4F66-AECB-C618A88F4CC6}" destId="{A39CA9DA-BF44-4CDA-BB24-41DAFAB80DD6}" srcOrd="3" destOrd="0" parTransId="{884589A8-1BE1-4AC7-B775-14298D7F67B1}" sibTransId="{62F989FE-052A-44C0-BB37-DDAF66D6C991}"/>
    <dgm:cxn modelId="{8D264C6E-6749-4CD2-94FC-9F415A6D6E14}" srcId="{CA162145-4983-4F66-AECB-C618A88F4CC6}" destId="{9C5D6866-AAFD-4848-B476-1804FBE2F55B}" srcOrd="2" destOrd="0" parTransId="{166BC355-EBA0-49DB-AC4C-EAA067AED41E}" sibTransId="{E6E0941F-3FAF-4C00-B1CA-ED0058161810}"/>
    <dgm:cxn modelId="{2A3FF697-70BB-4553-85FF-5BE8549B750E}" type="presOf" srcId="{CA162145-4983-4F66-AECB-C618A88F4CC6}" destId="{E4AD1D3F-799E-40F3-B41C-121F0052AE1A}" srcOrd="0" destOrd="0" presId="urn:microsoft.com/office/officeart/2005/8/layout/pyramid1"/>
    <dgm:cxn modelId="{2BC959A4-58F9-4F6F-88F1-4502B5C70F33}" type="presOf" srcId="{9C5D6866-AAFD-4848-B476-1804FBE2F55B}" destId="{81EA306C-A396-41B7-A98A-516EF881EDC9}" srcOrd="0" destOrd="0" presId="urn:microsoft.com/office/officeart/2005/8/layout/pyramid1"/>
    <dgm:cxn modelId="{AC400AB1-AAE2-4EE4-9B43-C635501EA4DE}" srcId="{CA162145-4983-4F66-AECB-C618A88F4CC6}" destId="{571277B1-1957-4728-B39D-2FA834C82B36}" srcOrd="0" destOrd="0" parTransId="{B53AEAB1-F212-4E13-A1BE-F25FC545C5AC}" sibTransId="{A5787FE8-7156-4952-8921-272479D81F55}"/>
    <dgm:cxn modelId="{E6ABE0BA-0015-4AED-A970-4AF5D5E7C147}" type="presOf" srcId="{800FF154-C9FF-4D30-ACE9-B9815D3BB71A}" destId="{C5184D73-9965-415F-9830-93AC3F85DD87}" srcOrd="1" destOrd="0" presId="urn:microsoft.com/office/officeart/2005/8/layout/pyramid1"/>
    <dgm:cxn modelId="{5F1DE8DF-1900-4DA4-9290-E4DFB7931340}" srcId="{CA162145-4983-4F66-AECB-C618A88F4CC6}" destId="{800FF154-C9FF-4D30-ACE9-B9815D3BB71A}" srcOrd="1" destOrd="0" parTransId="{3B60C1E9-C404-484B-9073-6A7260753192}" sibTransId="{F5EBEF99-B25A-47F5-A097-6B729C020E62}"/>
    <dgm:cxn modelId="{9F6210E3-4573-4222-9041-C710931BDC87}" type="presOf" srcId="{571277B1-1957-4728-B39D-2FA834C82B36}" destId="{0F30BA30-95DC-4A6A-95F0-813D6762139D}" srcOrd="1" destOrd="0" presId="urn:microsoft.com/office/officeart/2005/8/layout/pyramid1"/>
    <dgm:cxn modelId="{C35211EA-C478-4EC9-AD79-7659CCCEB1F3}" type="presOf" srcId="{571277B1-1957-4728-B39D-2FA834C82B36}" destId="{7733F612-7DC7-4A40-B633-1B8EFB716E9F}" srcOrd="0" destOrd="0" presId="urn:microsoft.com/office/officeart/2005/8/layout/pyramid1"/>
    <dgm:cxn modelId="{883226EA-B3BC-4B09-A07A-BDAFA7B76661}" type="presParOf" srcId="{E4AD1D3F-799E-40F3-B41C-121F0052AE1A}" destId="{A6CFF3FD-5317-459E-B8A6-B8E415AFEF53}" srcOrd="0" destOrd="0" presId="urn:microsoft.com/office/officeart/2005/8/layout/pyramid1"/>
    <dgm:cxn modelId="{87D98D8A-76EE-4218-A856-44A02327F499}" type="presParOf" srcId="{A6CFF3FD-5317-459E-B8A6-B8E415AFEF53}" destId="{7733F612-7DC7-4A40-B633-1B8EFB716E9F}" srcOrd="0" destOrd="0" presId="urn:microsoft.com/office/officeart/2005/8/layout/pyramid1"/>
    <dgm:cxn modelId="{CAC2A5FE-FF5C-4BAC-A00E-AFC365CDCA22}" type="presParOf" srcId="{A6CFF3FD-5317-459E-B8A6-B8E415AFEF53}" destId="{0F30BA30-95DC-4A6A-95F0-813D6762139D}" srcOrd="1" destOrd="0" presId="urn:microsoft.com/office/officeart/2005/8/layout/pyramid1"/>
    <dgm:cxn modelId="{988AE52A-90A8-4D7C-96F4-D896544502B8}" type="presParOf" srcId="{E4AD1D3F-799E-40F3-B41C-121F0052AE1A}" destId="{1AA5D35E-6CC7-48D4-B700-4E82671B91D7}" srcOrd="1" destOrd="0" presId="urn:microsoft.com/office/officeart/2005/8/layout/pyramid1"/>
    <dgm:cxn modelId="{98024B71-DD1D-4E76-959D-A0A515CC4FF4}" type="presParOf" srcId="{1AA5D35E-6CC7-48D4-B700-4E82671B91D7}" destId="{D9245F8C-0C3A-4F99-A1B7-33D45BF839A6}" srcOrd="0" destOrd="0" presId="urn:microsoft.com/office/officeart/2005/8/layout/pyramid1"/>
    <dgm:cxn modelId="{5C7D5F75-3D15-4AFD-B4CD-E7696D587739}" type="presParOf" srcId="{1AA5D35E-6CC7-48D4-B700-4E82671B91D7}" destId="{C5184D73-9965-415F-9830-93AC3F85DD87}" srcOrd="1" destOrd="0" presId="urn:microsoft.com/office/officeart/2005/8/layout/pyramid1"/>
    <dgm:cxn modelId="{8F3E037D-47A8-47DB-99F9-94D727BD0127}" type="presParOf" srcId="{E4AD1D3F-799E-40F3-B41C-121F0052AE1A}" destId="{65D984ED-2434-4734-AA85-6161FBD2326D}" srcOrd="2" destOrd="0" presId="urn:microsoft.com/office/officeart/2005/8/layout/pyramid1"/>
    <dgm:cxn modelId="{A29741D8-ABB8-44B4-8193-2D6B69105BFC}" type="presParOf" srcId="{65D984ED-2434-4734-AA85-6161FBD2326D}" destId="{81EA306C-A396-41B7-A98A-516EF881EDC9}" srcOrd="0" destOrd="0" presId="urn:microsoft.com/office/officeart/2005/8/layout/pyramid1"/>
    <dgm:cxn modelId="{E6872AB8-1C5C-49F7-A686-428F19623ADE}" type="presParOf" srcId="{65D984ED-2434-4734-AA85-6161FBD2326D}" destId="{70F3959D-1062-4906-9ED6-15E055A67D55}" srcOrd="1" destOrd="0" presId="urn:microsoft.com/office/officeart/2005/8/layout/pyramid1"/>
    <dgm:cxn modelId="{D17DCC01-8699-4495-93E1-53FB2CE85AFC}" type="presParOf" srcId="{E4AD1D3F-799E-40F3-B41C-121F0052AE1A}" destId="{A703FEEC-2F05-4C9A-81B1-77A1A4AB1D4A}" srcOrd="3" destOrd="0" presId="urn:microsoft.com/office/officeart/2005/8/layout/pyramid1"/>
    <dgm:cxn modelId="{43A8EE56-2340-49D5-A55E-745960ABF6BA}" type="presParOf" srcId="{A703FEEC-2F05-4C9A-81B1-77A1A4AB1D4A}" destId="{528DC124-FF53-4086-8338-EC5821DAC9D7}" srcOrd="0" destOrd="0" presId="urn:microsoft.com/office/officeart/2005/8/layout/pyramid1"/>
    <dgm:cxn modelId="{FC1E3C89-4AD0-4DFF-AF27-B98078EEB78D}" type="presParOf" srcId="{A703FEEC-2F05-4C9A-81B1-77A1A4AB1D4A}" destId="{B72CBA60-3919-48A7-9862-D685EFD399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E3B60-51FF-40F8-87B5-4459BA7FAE71}">
      <dsp:nvSpPr>
        <dsp:cNvPr id="0" name=""/>
        <dsp:cNvSpPr/>
      </dsp:nvSpPr>
      <dsp:spPr>
        <a:xfrm>
          <a:off x="8173" y="190465"/>
          <a:ext cx="1239564" cy="152406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Emerging Requirements, Qualitative Analysis,  Enhancing Data &amp; Identifying</a:t>
          </a:r>
          <a:r>
            <a:rPr lang="en-US" sz="1200" b="1" kern="1200" dirty="0"/>
            <a:t> </a:t>
          </a:r>
          <a:r>
            <a:rPr lang="en-US" sz="1200" kern="1200" dirty="0"/>
            <a:t>Hotspots</a:t>
          </a:r>
          <a:br>
            <a:rPr lang="en-US" sz="1200" kern="1200" dirty="0"/>
          </a:br>
          <a:endParaRPr lang="en-US" sz="1200" kern="1200" dirty="0"/>
        </a:p>
      </dsp:txBody>
      <dsp:txXfrm>
        <a:off x="44479" y="226771"/>
        <a:ext cx="1166952" cy="1451457"/>
      </dsp:txXfrm>
    </dsp:sp>
    <dsp:sp modelId="{4C663EC2-E910-4FCA-9F14-C426CD4B463B}">
      <dsp:nvSpPr>
        <dsp:cNvPr id="0" name=""/>
        <dsp:cNvSpPr/>
      </dsp:nvSpPr>
      <dsp:spPr>
        <a:xfrm>
          <a:off x="1348381" y="827702"/>
          <a:ext cx="213363" cy="249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48381" y="877621"/>
        <a:ext cx="149354" cy="149757"/>
      </dsp:txXfrm>
    </dsp:sp>
    <dsp:sp modelId="{ABD4F8ED-CD2C-4199-BBC9-666E298EF968}">
      <dsp:nvSpPr>
        <dsp:cNvPr id="0" name=""/>
        <dsp:cNvSpPr/>
      </dsp:nvSpPr>
      <dsp:spPr>
        <a:xfrm>
          <a:off x="1650311" y="190465"/>
          <a:ext cx="1239886" cy="152406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Improved Standardization, Measurement, &amp; Reporting</a:t>
          </a:r>
        </a:p>
      </dsp:txBody>
      <dsp:txXfrm>
        <a:off x="1686626" y="226780"/>
        <a:ext cx="1167256" cy="1451439"/>
      </dsp:txXfrm>
    </dsp:sp>
    <dsp:sp modelId="{638F007A-A19B-471D-A7AF-6C970F8EB75E}">
      <dsp:nvSpPr>
        <dsp:cNvPr id="0" name=""/>
        <dsp:cNvSpPr/>
      </dsp:nvSpPr>
      <dsp:spPr>
        <a:xfrm>
          <a:off x="2990840" y="827702"/>
          <a:ext cx="213363" cy="249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990840" y="877621"/>
        <a:ext cx="149354" cy="149757"/>
      </dsp:txXfrm>
    </dsp:sp>
    <dsp:sp modelId="{8DC17764-4835-4583-8326-6A5267F3F700}">
      <dsp:nvSpPr>
        <dsp:cNvPr id="0" name=""/>
        <dsp:cNvSpPr/>
      </dsp:nvSpPr>
      <dsp:spPr>
        <a:xfrm>
          <a:off x="3292770" y="190465"/>
          <a:ext cx="1006433" cy="1524069"/>
        </a:xfrm>
        <a:prstGeom prst="roundRect">
          <a:avLst>
            <a:gd name="adj" fmla="val 10000"/>
          </a:avLst>
        </a:prstGeom>
        <a:solidFill>
          <a:srgbClr val="0088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Reliable Market and Product Information</a:t>
          </a:r>
        </a:p>
      </dsp:txBody>
      <dsp:txXfrm>
        <a:off x="3322247" y="219942"/>
        <a:ext cx="947479" cy="1465115"/>
      </dsp:txXfrm>
    </dsp:sp>
    <dsp:sp modelId="{2CA0815D-8EC6-4531-BEC3-771BCF51E8FC}">
      <dsp:nvSpPr>
        <dsp:cNvPr id="0" name=""/>
        <dsp:cNvSpPr/>
      </dsp:nvSpPr>
      <dsp:spPr>
        <a:xfrm>
          <a:off x="4399847" y="827702"/>
          <a:ext cx="213363" cy="249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399847" y="877621"/>
        <a:ext cx="149354" cy="149757"/>
      </dsp:txXfrm>
    </dsp:sp>
    <dsp:sp modelId="{742D1A5D-717C-4D03-8E82-909812B9FFDB}">
      <dsp:nvSpPr>
        <dsp:cNvPr id="0" name=""/>
        <dsp:cNvSpPr/>
      </dsp:nvSpPr>
      <dsp:spPr>
        <a:xfrm>
          <a:off x="4701778" y="190465"/>
          <a:ext cx="1006433" cy="1524069"/>
        </a:xfrm>
        <a:prstGeom prst="roundRect">
          <a:avLst>
            <a:gd name="adj" fmla="val 10000"/>
          </a:avLst>
        </a:prstGeom>
        <a:solidFill>
          <a:srgbClr val="0D0D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Strong Market Demand Signals </a:t>
          </a:r>
        </a:p>
      </dsp:txBody>
      <dsp:txXfrm>
        <a:off x="4731255" y="219942"/>
        <a:ext cx="947479" cy="1465115"/>
      </dsp:txXfrm>
    </dsp:sp>
    <dsp:sp modelId="{5484A8C7-CB23-4C8C-BA85-F9AA3122CA5C}">
      <dsp:nvSpPr>
        <dsp:cNvPr id="0" name=""/>
        <dsp:cNvSpPr/>
      </dsp:nvSpPr>
      <dsp:spPr>
        <a:xfrm>
          <a:off x="5808855" y="827702"/>
          <a:ext cx="213363" cy="249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808855" y="877621"/>
        <a:ext cx="149354" cy="149757"/>
      </dsp:txXfrm>
    </dsp:sp>
    <dsp:sp modelId="{936D92AB-FBE6-4827-A487-3595359B80A6}">
      <dsp:nvSpPr>
        <dsp:cNvPr id="0" name=""/>
        <dsp:cNvSpPr/>
      </dsp:nvSpPr>
      <dsp:spPr>
        <a:xfrm>
          <a:off x="6110785" y="190465"/>
          <a:ext cx="1006433" cy="1524069"/>
        </a:xfrm>
        <a:prstGeom prst="roundRect">
          <a:avLst>
            <a:gd name="adj" fmla="val 10000"/>
          </a:avLst>
        </a:prstGeom>
        <a:solidFill>
          <a:srgbClr val="8C0E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Major Industrial Changes</a:t>
          </a:r>
        </a:p>
      </dsp:txBody>
      <dsp:txXfrm>
        <a:off x="6140262" y="219942"/>
        <a:ext cx="947479" cy="1465115"/>
      </dsp:txXfrm>
    </dsp:sp>
    <dsp:sp modelId="{688C5EEA-D555-4014-833B-A279E931E9F2}">
      <dsp:nvSpPr>
        <dsp:cNvPr id="0" name=""/>
        <dsp:cNvSpPr/>
      </dsp:nvSpPr>
      <dsp:spPr>
        <a:xfrm>
          <a:off x="7217862" y="827702"/>
          <a:ext cx="213363" cy="249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217862" y="877621"/>
        <a:ext cx="149354" cy="149757"/>
      </dsp:txXfrm>
    </dsp:sp>
    <dsp:sp modelId="{7A450824-7BE5-4C09-997E-242795731E5C}">
      <dsp:nvSpPr>
        <dsp:cNvPr id="0" name=""/>
        <dsp:cNvSpPr/>
      </dsp:nvSpPr>
      <dsp:spPr>
        <a:xfrm>
          <a:off x="7519792" y="190465"/>
          <a:ext cx="1006433" cy="1524069"/>
        </a:xfrm>
        <a:prstGeom prst="roundRect">
          <a:avLst>
            <a:gd name="adj" fmla="val 10000"/>
          </a:avLst>
        </a:prstGeom>
        <a:solidFill>
          <a:srgbClr val="CF10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Major Impact Reductions</a:t>
          </a:r>
        </a:p>
      </dsp:txBody>
      <dsp:txXfrm>
        <a:off x="7549269" y="219942"/>
        <a:ext cx="947479" cy="1465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3F612-7DC7-4A40-B633-1B8EFB716E9F}">
      <dsp:nvSpPr>
        <dsp:cNvPr id="0" name=""/>
        <dsp:cNvSpPr/>
      </dsp:nvSpPr>
      <dsp:spPr>
        <a:xfrm>
          <a:off x="2444535" y="0"/>
          <a:ext cx="1629690" cy="1000463"/>
        </a:xfrm>
        <a:prstGeom prst="trapezoid">
          <a:avLst>
            <a:gd name="adj" fmla="val 81447"/>
          </a:avLst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Labels</a:t>
          </a:r>
        </a:p>
      </dsp:txBody>
      <dsp:txXfrm>
        <a:off x="2444535" y="0"/>
        <a:ext cx="1629690" cy="1000463"/>
      </dsp:txXfrm>
    </dsp:sp>
    <dsp:sp modelId="{D9245F8C-0C3A-4F99-A1B7-33D45BF839A6}">
      <dsp:nvSpPr>
        <dsp:cNvPr id="0" name=""/>
        <dsp:cNvSpPr/>
      </dsp:nvSpPr>
      <dsp:spPr>
        <a:xfrm>
          <a:off x="1629690" y="1000462"/>
          <a:ext cx="3259380" cy="1000463"/>
        </a:xfrm>
        <a:prstGeom prst="trapezoid">
          <a:avLst>
            <a:gd name="adj" fmla="val 81447"/>
          </a:avLst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Product Specific Modeling/Data</a:t>
          </a:r>
        </a:p>
      </dsp:txBody>
      <dsp:txXfrm>
        <a:off x="2200081" y="1000462"/>
        <a:ext cx="2118597" cy="1000463"/>
      </dsp:txXfrm>
    </dsp:sp>
    <dsp:sp modelId="{81EA306C-A396-41B7-A98A-516EF881EDC9}">
      <dsp:nvSpPr>
        <dsp:cNvPr id="0" name=""/>
        <dsp:cNvSpPr/>
      </dsp:nvSpPr>
      <dsp:spPr>
        <a:xfrm>
          <a:off x="814845" y="2000926"/>
          <a:ext cx="4889070" cy="1000463"/>
        </a:xfrm>
        <a:prstGeom prst="trapezoid">
          <a:avLst>
            <a:gd name="adj" fmla="val 81447"/>
          </a:avLst>
        </a:prstGeom>
        <a:solidFill>
          <a:srgbClr val="0088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Background Data</a:t>
          </a:r>
        </a:p>
      </dsp:txBody>
      <dsp:txXfrm>
        <a:off x="1670432" y="2000926"/>
        <a:ext cx="3177895" cy="1000463"/>
      </dsp:txXfrm>
    </dsp:sp>
    <dsp:sp modelId="{528DC124-FF53-4086-8338-EC5821DAC9D7}">
      <dsp:nvSpPr>
        <dsp:cNvPr id="0" name=""/>
        <dsp:cNvSpPr/>
      </dsp:nvSpPr>
      <dsp:spPr>
        <a:xfrm>
          <a:off x="0" y="3001389"/>
          <a:ext cx="6518761" cy="1000463"/>
        </a:xfrm>
        <a:prstGeom prst="trapezoid">
          <a:avLst>
            <a:gd name="adj" fmla="val 81447"/>
          </a:avLst>
        </a:prstGeom>
        <a:solidFill>
          <a:srgbClr val="00206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Data and Informatics Best Management Practices</a:t>
          </a:r>
        </a:p>
      </dsp:txBody>
      <dsp:txXfrm>
        <a:off x="1140783" y="3001389"/>
        <a:ext cx="4237194" cy="1000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67AC8-420D-4021-8D19-2650D534AC4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4D4FD-C64F-4AFC-928B-82157D0EC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99249-B50D-4019-9F2D-12FD7B54A15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6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1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2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29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4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1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3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6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865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B6A-7367-417E-BFF4-9FEFF8D135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46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4D4FD-C64F-4AFC-928B-82157D0EC9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2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4"/>
            <a:ext cx="7772400" cy="1470025"/>
          </a:xfrm>
        </p:spPr>
        <p:txBody>
          <a:bodyPr/>
          <a:lstStyle>
            <a:lvl1pPr>
              <a:defRPr b="1">
                <a:solidFill>
                  <a:srgbClr val="55585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2D3C-DF92-48A4-9A9F-C54BFA76459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5234" y="2636033"/>
            <a:ext cx="9147123" cy="200730"/>
          </a:xfrm>
          <a:prstGeom prst="rect">
            <a:avLst/>
          </a:prstGeom>
          <a:solidFill>
            <a:srgbClr val="008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61" y="1981200"/>
            <a:ext cx="2132876" cy="14944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640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5585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C1C5-E598-42AE-B709-D0C07CCA840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67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D750-31BA-4364-A791-3788FD3EC34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2/27/2024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37FAB-AF31-4443-A94B-7AD19DEBE0BF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2/27/2024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6650045"/>
            <a:ext cx="9144001" cy="115720"/>
            <a:chOff x="-1" y="6679434"/>
            <a:chExt cx="9144001" cy="115720"/>
          </a:xfrm>
          <a:solidFill>
            <a:srgbClr val="008817"/>
          </a:solidFill>
        </p:grpSpPr>
        <p:sp>
          <p:nvSpPr>
            <p:cNvPr id="8" name="Rectangle 7"/>
            <p:cNvSpPr/>
            <p:nvPr/>
          </p:nvSpPr>
          <p:spPr>
            <a:xfrm>
              <a:off x="-1" y="6679434"/>
              <a:ext cx="4968607" cy="115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6679434"/>
              <a:ext cx="4267200" cy="115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41" y="6253023"/>
            <a:ext cx="822316" cy="5761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532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5558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commons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51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diagramData" Target="../diagrams/data2.xml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the99centchef.blogspot.com/2015/07/lean-cuisines-spaghetti-with-meat-sauce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okingfranco.blogspot.com/2011/01/traditional-italian-american-tomato.html" TargetMode="External"/><Relationship Id="rId13" Type="http://schemas.openxmlformats.org/officeDocument/2006/relationships/hyperlink" Target="https://en.m.wikipedia.org/wiki/File:FDA_Nutrition_Facts_Label_2016.png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8.jpeg"/><Relationship Id="rId21" Type="http://schemas.openxmlformats.org/officeDocument/2006/relationships/hyperlink" Target="https://davescupboard.blogspot.com/2012/06/grocery-shrink-ray-hits-aldi-sugar.html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2.png"/><Relationship Id="rId17" Type="http://schemas.openxmlformats.org/officeDocument/2006/relationships/hyperlink" Target="http://cooking.stackexchange.com/questions/14564/what-is-the-conversion-rate-between-plum-tomatoes-and-regular-tomatoes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jp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foodphotos.com/imagelibrary/bread/slides/cooked_pasta_bakcgorund.html" TargetMode="External"/><Relationship Id="rId11" Type="http://schemas.openxmlformats.org/officeDocument/2006/relationships/hyperlink" Target="http://themerlinmenu.blogspot.com/2010/10/best-spaghetti-and-meatballs.html" TargetMode="External"/><Relationship Id="rId5" Type="http://schemas.openxmlformats.org/officeDocument/2006/relationships/image" Target="../media/image9.jpeg"/><Relationship Id="rId15" Type="http://schemas.openxmlformats.org/officeDocument/2006/relationships/hyperlink" Target="https://en.wiktionary.org/wiki/durum_wheat" TargetMode="External"/><Relationship Id="rId10" Type="http://schemas.openxmlformats.org/officeDocument/2006/relationships/image" Target="../media/image11.jpeg"/><Relationship Id="rId19" Type="http://schemas.openxmlformats.org/officeDocument/2006/relationships/hyperlink" Target="https://mississippitoday.org/2017/07/05/kemper-vs-the-beef-plant/" TargetMode="External"/><Relationship Id="rId4" Type="http://schemas.openxmlformats.org/officeDocument/2006/relationships/hyperlink" Target="https://the99centchef.blogspot.com/2015/07/lean-cuisines-spaghetti-with-meat-sauce.html" TargetMode="External"/><Relationship Id="rId9" Type="http://schemas.openxmlformats.org/officeDocument/2006/relationships/hyperlink" Target="https://creativecommons.org/licenses/by-nc-nd/3.0/" TargetMode="External"/><Relationship Id="rId14" Type="http://schemas.openxmlformats.org/officeDocument/2006/relationships/image" Target="../media/image13.jpeg"/><Relationship Id="rId22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dc.nal.usda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hyperlink" Target="https://www.lcacommons.gov/memorandum-understanding-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91600" cy="1600200"/>
          </a:xfrm>
        </p:spPr>
        <p:txBody>
          <a:bodyPr>
            <a:noAutofit/>
          </a:bodyPr>
          <a:lstStyle/>
          <a:p>
            <a:r>
              <a:rPr lang="en-US" sz="3500" dirty="0">
                <a:latin typeface="Arial"/>
                <a:cs typeface="Arial"/>
              </a:rPr>
              <a:t>Federal LCA Commons for Buy Clean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008" y="4086307"/>
            <a:ext cx="7368169" cy="2009692"/>
          </a:xfrm>
        </p:spPr>
        <p:txBody>
          <a:bodyPr>
            <a:normAutofit/>
          </a:bodyPr>
          <a:lstStyle/>
          <a:p>
            <a:r>
              <a:rPr lang="en-US" sz="2400" dirty="0"/>
              <a:t>Peter Arbuckle, USDA-ARS-NAL</a:t>
            </a:r>
          </a:p>
          <a:p>
            <a:r>
              <a:rPr lang="en-US" sz="2400" dirty="0"/>
              <a:t>GSA GAP FAC</a:t>
            </a:r>
            <a:endParaRPr lang="en-US" sz="2600" dirty="0"/>
          </a:p>
          <a:p>
            <a:r>
              <a:rPr lang="en-US" sz="2000" dirty="0"/>
              <a:t>February 22, 2024</a:t>
            </a:r>
            <a:endParaRPr lang="en-US" sz="1500" dirty="0"/>
          </a:p>
        </p:txBody>
      </p:sp>
      <p:sp>
        <p:nvSpPr>
          <p:cNvPr id="4" name="AutoShape 2" descr="National Institute of Standards and Techn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4" descr="National Institute of Standards and Technology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Content Placeholder 4" descr="USDA logo">
            <a:extLst>
              <a:ext uri="{FF2B5EF4-FFF2-40B4-BE49-F238E27FC236}">
                <a16:creationId xmlns:a16="http://schemas.microsoft.com/office/drawing/2014/main" id="{94A34578-7294-4977-B85A-D83B36546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118964"/>
            <a:ext cx="1825626" cy="12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Products to Increase Consistency and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657600" cy="3657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US Electricity Baseline</a:t>
            </a:r>
            <a:r>
              <a:rPr lang="en-US" dirty="0"/>
              <a:t>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Consistent Background Models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Elementary Flow List: </a:t>
            </a:r>
            <a:r>
              <a:rPr lang="en-US" i="1" dirty="0">
                <a:sym typeface="Wingdings" panose="05000000000000000000" pitchFamily="2" charset="2"/>
              </a:rPr>
              <a:t>Consistent Elementary Flows and LCIA</a:t>
            </a:r>
            <a:endParaRPr lang="en-US" i="1" dirty="0"/>
          </a:p>
          <a:p>
            <a:endParaRPr lang="en-US" dirty="0"/>
          </a:p>
          <a:p>
            <a:r>
              <a:rPr lang="en-US" b="1" dirty="0"/>
              <a:t>Data Management Platform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www.lcacommons.gov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28" y="2057400"/>
            <a:ext cx="4156944" cy="3117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323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7D4B-5732-4B6D-8E64-B305C6DD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Data</a:t>
            </a:r>
            <a:br>
              <a:rPr lang="en-US" dirty="0"/>
            </a:br>
            <a:r>
              <a:rPr lang="en-US" i="1" dirty="0"/>
              <a:t>Certain datasets go into everything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DE31A-93B7-4CA1-8364-D13560B8F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1EDE9-771C-4901-9136-FADF1D23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05BBE-60B3-458A-9E58-810C6AB4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0584"/>
            <a:ext cx="9144000" cy="44342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11D3E7-1F2B-4D50-AFC1-78DC99DD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3048000"/>
            <a:ext cx="685800" cy="228600"/>
          </a:xfrm>
          <a:prstGeom prst="ellipse">
            <a:avLst/>
          </a:prstGeom>
          <a:noFill/>
          <a:ln>
            <a:solidFill>
              <a:srgbClr val="008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9295C1-8DC4-4ADE-BD97-83D8253A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3844135"/>
            <a:ext cx="685800" cy="228600"/>
          </a:xfrm>
          <a:prstGeom prst="ellipse">
            <a:avLst/>
          </a:prstGeom>
          <a:noFill/>
          <a:ln>
            <a:solidFill>
              <a:srgbClr val="008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77360D-13CF-4BA5-8544-4E04AEC6A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4976156"/>
            <a:ext cx="685800" cy="228600"/>
          </a:xfrm>
          <a:prstGeom prst="ellipse">
            <a:avLst/>
          </a:prstGeom>
          <a:noFill/>
          <a:ln>
            <a:solidFill>
              <a:srgbClr val="008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BC258F-34CF-4516-A55E-DC56EE3A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2286000"/>
            <a:ext cx="685800" cy="228600"/>
          </a:xfrm>
          <a:prstGeom prst="ellipse">
            <a:avLst/>
          </a:prstGeom>
          <a:noFill/>
          <a:ln>
            <a:solidFill>
              <a:srgbClr val="008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4F25C2-6EF5-485E-9E35-01E567F6E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1600" y="3468691"/>
            <a:ext cx="685800" cy="228600"/>
          </a:xfrm>
          <a:prstGeom prst="ellipse">
            <a:avLst/>
          </a:prstGeom>
          <a:noFill/>
          <a:ln>
            <a:solidFill>
              <a:srgbClr val="008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86E19D-98CF-4E77-A17F-60971F904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0300" y="3314700"/>
            <a:ext cx="685800" cy="228600"/>
          </a:xfrm>
          <a:prstGeom prst="ellipse">
            <a:avLst/>
          </a:prstGeom>
          <a:noFill/>
          <a:ln>
            <a:solidFill>
              <a:srgbClr val="008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55F14A-731A-4D23-93AF-7DEE50A43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20100" y="2682240"/>
            <a:ext cx="685800" cy="251460"/>
          </a:xfrm>
          <a:prstGeom prst="ellipse">
            <a:avLst/>
          </a:prstGeom>
          <a:noFill/>
          <a:ln>
            <a:solidFill>
              <a:srgbClr val="008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22B017-2509-430F-B9D6-3F2CD089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8700" y="1981200"/>
            <a:ext cx="40005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EDB91A-E679-4A6E-BCA1-73637F5A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0575" y="2376055"/>
            <a:ext cx="1402150" cy="277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42398F-9791-482F-AB22-EC4A1DB7D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7700" y="4041475"/>
            <a:ext cx="1402150" cy="277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FA997E-D82B-48ED-A5B7-D4DAEF622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850" y="5056909"/>
            <a:ext cx="1402150" cy="277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C89656-7C7E-47C8-A8A3-53A65CC5C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6050" y="5209309"/>
            <a:ext cx="1402150" cy="277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8EA42F-B42E-46CE-B593-D5DD17077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0713" y="2701565"/>
            <a:ext cx="719525" cy="205054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E23079-9804-4ECA-BC01-E37BC1ED2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8063" y="2965815"/>
            <a:ext cx="335664" cy="79057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20002E-368A-4B31-92F1-29A54C61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3642" y="3143957"/>
            <a:ext cx="305149" cy="44625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F3DD4ED-A00A-4767-8A4C-F22B3AE02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5447" y="2666046"/>
            <a:ext cx="406153" cy="3352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FE7077-647B-4D7C-9908-A71D5672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5447" y="3429000"/>
            <a:ext cx="406153" cy="3352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7839FD-6F22-4E04-88EE-D6DBFF21D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5447" y="4465320"/>
            <a:ext cx="406153" cy="3352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67D163-6F84-4EEB-8CAF-2811700A0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3955" y="2407920"/>
            <a:ext cx="491445" cy="3352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9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B311-C17F-4C3D-9D99-B290AF78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Federal Commons Background Data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E131-C5AE-46F7-BEE8-B5811DAC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15" y="1166018"/>
            <a:ext cx="8458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Fossil fuels production and use </a:t>
            </a:r>
          </a:p>
          <a:p>
            <a:r>
              <a:rPr lang="en-US" sz="2000" dirty="0"/>
              <a:t>Electricity generation and transmission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Transportation</a:t>
            </a:r>
          </a:p>
          <a:p>
            <a:r>
              <a:rPr lang="en-US" sz="2000" dirty="0"/>
              <a:t>Waste management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Background data are a critical Public Good</a:t>
            </a:r>
          </a:p>
          <a:p>
            <a:pPr marL="0" indent="0">
              <a:buNone/>
            </a:pPr>
            <a:r>
              <a:rPr lang="en-US" sz="1400" dirty="0"/>
              <a:t>Inconsistent Background Data:</a:t>
            </a:r>
          </a:p>
          <a:p>
            <a:r>
              <a:rPr lang="en-US" sz="1400" dirty="0"/>
              <a:t>Makes LCA results un-comparable</a:t>
            </a:r>
          </a:p>
          <a:p>
            <a:r>
              <a:rPr lang="en-US" sz="1400" dirty="0"/>
              <a:t>Distorts the impact of product design decisions</a:t>
            </a:r>
          </a:p>
          <a:p>
            <a:pPr marL="0" indent="0">
              <a:buNone/>
            </a:pPr>
            <a:endParaRPr lang="en-US" sz="1400" b="1" i="1" dirty="0"/>
          </a:p>
          <a:p>
            <a:pPr marL="0" indent="0">
              <a:buNone/>
            </a:pPr>
            <a:endParaRPr lang="en-US" sz="20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EFDA0-79CE-45B2-B4F7-5898D3BD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FDC9C-06D1-48B4-BBB3-4EB49ED6777A}"/>
              </a:ext>
            </a:extLst>
          </p:cNvPr>
          <p:cNvSpPr/>
          <p:nvPr/>
        </p:nvSpPr>
        <p:spPr>
          <a:xfrm>
            <a:off x="533400" y="4428336"/>
            <a:ext cx="5410200" cy="1595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Many EPDs use privately generated background data which: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Require a fee-based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Are not always transparent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Are not always temporally or geographically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6088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86E157-9FCA-45A9-AF59-C71FA71ADD23}"/>
              </a:ext>
            </a:extLst>
          </p:cNvPr>
          <p:cNvSpPr/>
          <p:nvPr/>
        </p:nvSpPr>
        <p:spPr>
          <a:xfrm>
            <a:off x="132732" y="2033808"/>
            <a:ext cx="8782667" cy="4138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NREL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F1287-CD32-4949-A97A-900B39C8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1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Current use of LCA Commons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Data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Opportunities</a:t>
            </a:r>
            <a:endParaRPr lang="en-US" i="1" strike="sngStrik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B64465C-8FE8-466F-B91D-E8213D5E9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555" t="34721" r="57407" b="21124"/>
          <a:stretch/>
        </p:blipFill>
        <p:spPr>
          <a:xfrm>
            <a:off x="228600" y="4267555"/>
            <a:ext cx="5181600" cy="1737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E7182-F390-48A9-9DB5-C6CF82D7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027A3-D482-4389-ACBD-0E840C21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0" t="22936" r="57192" b="20768"/>
          <a:stretch/>
        </p:blipFill>
        <p:spPr>
          <a:xfrm>
            <a:off x="228600" y="2142930"/>
            <a:ext cx="49530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D5BA68-4D3A-4483-9C22-8BE63542B8BF}"/>
              </a:ext>
            </a:extLst>
          </p:cNvPr>
          <p:cNvSpPr txBox="1"/>
          <p:nvPr/>
        </p:nvSpPr>
        <p:spPr>
          <a:xfrm>
            <a:off x="132732" y="12407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Asphalt Pavement Association (NAPA) Asphalt Mix Product Category Rule (PCR) specifies model and prescribes Background Data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A38459-9BF4-4218-BA26-63B1F473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33449" y="2713704"/>
            <a:ext cx="11430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70F5FA-1E6C-466D-A279-6BC3D3ECA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181600" y="4786034"/>
            <a:ext cx="91810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616EA8-7EA2-4A9A-A67B-37F227A46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56702" y="5715000"/>
            <a:ext cx="11430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A1DFF1-F5FE-44AD-8EB9-BA558D08D18A}"/>
              </a:ext>
            </a:extLst>
          </p:cNvPr>
          <p:cNvSpPr txBox="1"/>
          <p:nvPr/>
        </p:nvSpPr>
        <p:spPr>
          <a:xfrm>
            <a:off x="5716649" y="2510813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 2000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F6FC1B-8FD9-4536-8892-961A472FC91E}"/>
              </a:ext>
            </a:extLst>
          </p:cNvPr>
          <p:cNvSpPr txBox="1"/>
          <p:nvPr/>
        </p:nvSpPr>
        <p:spPr>
          <a:xfrm>
            <a:off x="6099702" y="46013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 2007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2675A4-3D00-4220-9C76-381A9F307275}"/>
              </a:ext>
            </a:extLst>
          </p:cNvPr>
          <p:cNvSpPr txBox="1"/>
          <p:nvPr/>
        </p:nvSpPr>
        <p:spPr>
          <a:xfrm>
            <a:off x="6099701" y="548162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 1998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DE140-D128-40CC-AE84-0473853D8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8" t="38148" r="56867" b="32222"/>
          <a:stretch/>
        </p:blipFill>
        <p:spPr>
          <a:xfrm>
            <a:off x="3852232" y="3258033"/>
            <a:ext cx="5134021" cy="117328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0ED83AFB-F59A-4229-B29C-6579D89A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9433" y="2919473"/>
            <a:ext cx="914400" cy="856850"/>
          </a:xfrm>
          <a:prstGeom prst="bracketPair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29D89-5C9B-4F4F-BDC2-43E959C44D9A}"/>
              </a:ext>
            </a:extLst>
          </p:cNvPr>
          <p:cNvSpPr txBox="1"/>
          <p:nvPr/>
        </p:nvSpPr>
        <p:spPr>
          <a:xfrm>
            <a:off x="5676591" y="4933073"/>
            <a:ext cx="297241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NREL 2021 does not yet integrate NETL 2019 Electricity Baseline</a:t>
            </a:r>
          </a:p>
        </p:txBody>
      </p:sp>
    </p:spTree>
    <p:extLst>
      <p:ext uri="{BB962C8B-B14F-4D97-AF65-F5344CB8AC3E}">
        <p14:creationId xmlns:p14="http://schemas.microsoft.com/office/powerpoint/2010/main" val="159746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LCA Commons Knowledge Management</a:t>
            </a:r>
            <a:br>
              <a:rPr lang="en-US" dirty="0"/>
            </a:br>
            <a:r>
              <a:rPr lang="en-US" i="1" dirty="0"/>
              <a:t>Open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6E4210-3C05-F8E7-9816-4A6076D4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8600" y="1417638"/>
            <a:ext cx="8766119" cy="4297143"/>
            <a:chOff x="228600" y="1417638"/>
            <a:chExt cx="8766119" cy="429714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95B37A-61DC-4DCE-9FE6-45638C77E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8554" y="1417638"/>
              <a:ext cx="4876165" cy="4176892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E932AE-9AB5-4208-BD10-401E7D217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2971800"/>
              <a:ext cx="3740673" cy="2742981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7B0CEF-F3E7-4882-A921-C234CF2F202B}"/>
                </a:ext>
              </a:extLst>
            </p:cNvPr>
            <p:cNvSpPr txBox="1"/>
            <p:nvPr/>
          </p:nvSpPr>
          <p:spPr>
            <a:xfrm>
              <a:off x="228600" y="1417638"/>
              <a:ext cx="3740673" cy="1200329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Integrated open data workflow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Metadata 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Interoperability and reuse guidance and standards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18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FCC1C27-7B4C-BF5E-CDBB-39660CA07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4620" y="1114776"/>
            <a:ext cx="1998523" cy="1317971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D5F014-DB8C-4906-BD51-393CEC8D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191"/>
            <a:ext cx="9144000" cy="903147"/>
          </a:xfrm>
        </p:spPr>
        <p:txBody>
          <a:bodyPr>
            <a:normAutofit fontScale="90000"/>
          </a:bodyPr>
          <a:lstStyle/>
          <a:p>
            <a:r>
              <a:rPr lang="en-US" dirty="0"/>
              <a:t>Federal LCA Commons Knowledge Management</a:t>
            </a:r>
            <a:br>
              <a:rPr lang="en-US" dirty="0"/>
            </a:br>
            <a:r>
              <a:rPr lang="en-US" i="1" dirty="0"/>
              <a:t>Open Data Services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622D48-70CB-C84B-2E1B-CC9401542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0857" y="1429686"/>
            <a:ext cx="8417397" cy="5015642"/>
            <a:chOff x="240857" y="1429686"/>
            <a:chExt cx="8417397" cy="50156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3903" t="43332" r="20183" b="14500"/>
            <a:stretch/>
          </p:blipFill>
          <p:spPr>
            <a:xfrm>
              <a:off x="798860" y="2432747"/>
              <a:ext cx="7398834" cy="382223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0857" y="1429686"/>
              <a:ext cx="4877938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b="1" dirty="0"/>
                <a:t>Managing community data and reference models</a:t>
              </a:r>
              <a:endParaRPr lang="en-US" sz="16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456135-97CC-4C05-81A6-D4F0AF690F4E}"/>
                </a:ext>
              </a:extLst>
            </p:cNvPr>
            <p:cNvSpPr txBox="1"/>
            <p:nvPr/>
          </p:nvSpPr>
          <p:spPr>
            <a:xfrm>
              <a:off x="2209801" y="5852767"/>
              <a:ext cx="1875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Internal Data Curation and Management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75C701-6B37-4525-BB92-1F3634413272}"/>
                </a:ext>
              </a:extLst>
            </p:cNvPr>
            <p:cNvSpPr txBox="1"/>
            <p:nvPr/>
          </p:nvSpPr>
          <p:spPr>
            <a:xfrm>
              <a:off x="4191000" y="2029373"/>
              <a:ext cx="169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Public Access to Data and Models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23BD9A-16A8-4FC3-931E-6B54373D3A7B}"/>
                </a:ext>
              </a:extLst>
            </p:cNvPr>
            <p:cNvSpPr txBox="1"/>
            <p:nvPr/>
          </p:nvSpPr>
          <p:spPr>
            <a:xfrm>
              <a:off x="6477000" y="3102166"/>
              <a:ext cx="2126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Sector specific LCA modeling and reporting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76AD43-28F7-D5D4-014F-83784FB64A8C}"/>
                </a:ext>
              </a:extLst>
            </p:cNvPr>
            <p:cNvSpPr txBox="1"/>
            <p:nvPr/>
          </p:nvSpPr>
          <p:spPr>
            <a:xfrm>
              <a:off x="457200" y="1850083"/>
              <a:ext cx="3048000" cy="92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Common data model and machine-readable exchange formats are critical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E3C8B3-62F1-BE7C-D422-2FD0F37F1273}"/>
                </a:ext>
              </a:extLst>
            </p:cNvPr>
            <p:cNvSpPr txBox="1"/>
            <p:nvPr/>
          </p:nvSpPr>
          <p:spPr>
            <a:xfrm>
              <a:off x="6477000" y="6168329"/>
              <a:ext cx="1868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Graphic source: </a:t>
              </a:r>
              <a:r>
                <a:rPr lang="en-US" sz="1200" dirty="0" err="1"/>
                <a:t>greendelta</a:t>
              </a:r>
              <a:endParaRPr lang="en-US" sz="120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62FD8E9-D716-50CD-4C70-EA83D705DE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1304" y="2365309"/>
              <a:ext cx="1209096" cy="617512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363428-0BC6-6D8F-0001-B3CB2435B0D7}"/>
                </a:ext>
              </a:extLst>
            </p:cNvPr>
            <p:cNvSpPr txBox="1"/>
            <p:nvPr/>
          </p:nvSpPr>
          <p:spPr>
            <a:xfrm rot="20056977">
              <a:off x="6172650" y="2383508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API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1BCD21-46C4-9821-7FA7-D52499146C89}"/>
                </a:ext>
              </a:extLst>
            </p:cNvPr>
            <p:cNvSpPr txBox="1"/>
            <p:nvPr/>
          </p:nvSpPr>
          <p:spPr>
            <a:xfrm>
              <a:off x="7149508" y="1599862"/>
              <a:ext cx="150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INDEPENDENT APPS </a:t>
              </a:r>
            </a:p>
            <a:p>
              <a:r>
                <a:rPr lang="en-US" sz="1200" b="1" dirty="0"/>
                <a:t>e.g. EPD Creation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B80E438-E455-D6B2-BFA4-969D609A6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597" y="2295817"/>
            <a:ext cx="762107" cy="762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020841-9628-4EC7-9916-9EC4FFD52D0E}"/>
              </a:ext>
            </a:extLst>
          </p:cNvPr>
          <p:cNvSpPr txBox="1"/>
          <p:nvPr/>
        </p:nvSpPr>
        <p:spPr>
          <a:xfrm>
            <a:off x="-271467" y="4534288"/>
            <a:ext cx="2557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Research groups and Background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data sources</a:t>
            </a:r>
          </a:p>
        </p:txBody>
      </p:sp>
      <p:pic>
        <p:nvPicPr>
          <p:cNvPr id="16" name="Picture 15" descr="Creating EPDs in openLCA">
            <a:extLst>
              <a:ext uri="{FF2B5EF4-FFF2-40B4-BE49-F238E27FC236}">
                <a16:creationId xmlns:a16="http://schemas.microsoft.com/office/drawing/2014/main" id="{09CF015F-28D2-C43A-E0DA-E227C8EC61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239"/>
          <a:stretch/>
        </p:blipFill>
        <p:spPr>
          <a:xfrm>
            <a:off x="6489790" y="4590541"/>
            <a:ext cx="2654210" cy="9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3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LCA Commons Knowledge Management</a:t>
            </a:r>
            <a:br>
              <a:rPr lang="en-US" dirty="0"/>
            </a:br>
            <a:r>
              <a:rPr lang="en-US" i="1" dirty="0"/>
              <a:t>Open Data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0FB12-1F03-0907-0A23-DE021C82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449" y="3551091"/>
            <a:ext cx="660756" cy="660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7E75E-6172-CB01-DF32-94CAE5CB9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29" y="4960657"/>
            <a:ext cx="642698" cy="642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5BDC4A-48B1-06A7-8522-6894C60D5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075" y="2149980"/>
            <a:ext cx="646331" cy="64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86829C-948F-441A-1FEF-AB6559131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304251"/>
            <a:ext cx="1201017" cy="12010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2FB34-7664-8DAE-7E8A-027987B2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4696108"/>
            <a:ext cx="1201016" cy="1194920"/>
          </a:xfrm>
          <a:prstGeom prst="rect">
            <a:avLst/>
          </a:prstGeom>
        </p:spPr>
      </p:pic>
      <p:grpSp>
        <p:nvGrpSpPr>
          <p:cNvPr id="12" name="Group 11" descr="screenshot of open LCA">
            <a:extLst>
              <a:ext uri="{FF2B5EF4-FFF2-40B4-BE49-F238E27FC236}">
                <a16:creationId xmlns:a16="http://schemas.microsoft.com/office/drawing/2014/main" id="{5054C2AC-B202-C74B-300F-730D55209BAA}"/>
              </a:ext>
            </a:extLst>
          </p:cNvPr>
          <p:cNvGrpSpPr/>
          <p:nvPr/>
        </p:nvGrpSpPr>
        <p:grpSpPr>
          <a:xfrm>
            <a:off x="110063" y="3215366"/>
            <a:ext cx="1757783" cy="1286240"/>
            <a:chOff x="82947" y="1927086"/>
            <a:chExt cx="2463862" cy="18067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E932AE-9AB5-4208-BD10-401E7D217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947" y="1927086"/>
              <a:ext cx="2463862" cy="1806714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2EC92E-F21C-0D27-94ED-FA5E7131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9391" y="2340145"/>
              <a:ext cx="1450974" cy="908383"/>
            </a:xfrm>
            <a:prstGeom prst="rect">
              <a:avLst/>
            </a:prstGeom>
          </p:spPr>
        </p:pic>
      </p:grpSp>
      <p:grpSp>
        <p:nvGrpSpPr>
          <p:cNvPr id="14" name="Group 13" descr="screenshot of open lCA">
            <a:extLst>
              <a:ext uri="{FF2B5EF4-FFF2-40B4-BE49-F238E27FC236}">
                <a16:creationId xmlns:a16="http://schemas.microsoft.com/office/drawing/2014/main" id="{7D124561-9CF5-C6A7-9F59-FB5226280E83}"/>
              </a:ext>
            </a:extLst>
          </p:cNvPr>
          <p:cNvGrpSpPr/>
          <p:nvPr/>
        </p:nvGrpSpPr>
        <p:grpSpPr>
          <a:xfrm>
            <a:off x="6959935" y="1417638"/>
            <a:ext cx="1841531" cy="1478798"/>
            <a:chOff x="82947" y="1927086"/>
            <a:chExt cx="2463862" cy="18067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231CE3-14BD-461F-EB32-7702B3C80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947" y="1927086"/>
              <a:ext cx="2463862" cy="1806714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4438DC9-51A0-DE6C-ED60-4AF97C3C4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9391" y="2340145"/>
              <a:ext cx="1450974" cy="908383"/>
            </a:xfrm>
            <a:prstGeom prst="rect">
              <a:avLst/>
            </a:prstGeom>
          </p:spPr>
        </p:pic>
      </p:grpSp>
      <p:pic>
        <p:nvPicPr>
          <p:cNvPr id="17" name="Picture 16" descr="icon of a smart phone">
            <a:extLst>
              <a:ext uri="{FF2B5EF4-FFF2-40B4-BE49-F238E27FC236}">
                <a16:creationId xmlns:a16="http://schemas.microsoft.com/office/drawing/2014/main" id="{81F16BD9-10EF-624D-51F9-2235F0EE7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0017" y="4997581"/>
            <a:ext cx="1201016" cy="12010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90E9A6-C086-1C13-39FB-DCE67F28843A}"/>
              </a:ext>
            </a:extLst>
          </p:cNvPr>
          <p:cNvSpPr txBox="1"/>
          <p:nvPr/>
        </p:nvSpPr>
        <p:spPr>
          <a:xfrm>
            <a:off x="52761" y="2708268"/>
            <a:ext cx="197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Modeling Software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3C48E1-BB0F-1599-CC6E-FF96100E8B5F}"/>
              </a:ext>
            </a:extLst>
          </p:cNvPr>
          <p:cNvSpPr txBox="1"/>
          <p:nvPr/>
        </p:nvSpPr>
        <p:spPr>
          <a:xfrm>
            <a:off x="2495251" y="1396365"/>
            <a:ext cx="1836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Background Data </a:t>
            </a:r>
          </a:p>
          <a:p>
            <a:pPr algn="ctr"/>
            <a:r>
              <a:rPr lang="en-US" u="sng" dirty="0"/>
              <a:t>Libraries</a:t>
            </a:r>
          </a:p>
        </p:txBody>
      </p:sp>
      <p:pic>
        <p:nvPicPr>
          <p:cNvPr id="23" name="Picture 22" descr="EPD logo">
            <a:extLst>
              <a:ext uri="{FF2B5EF4-FFF2-40B4-BE49-F238E27FC236}">
                <a16:creationId xmlns:a16="http://schemas.microsoft.com/office/drawing/2014/main" id="{61E042EA-ABF3-A8ED-9118-6FF32227E2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417585"/>
            <a:ext cx="2675291" cy="938822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C2BC90-BDD4-6EF4-DB88-9E2F38C19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5" idx="2"/>
            <a:endCxn id="23" idx="0"/>
          </p:cNvCxnSpPr>
          <p:nvPr/>
        </p:nvCxnSpPr>
        <p:spPr>
          <a:xfrm>
            <a:off x="7880701" y="2896436"/>
            <a:ext cx="10145" cy="521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47BDC1-E8C3-8850-729F-7D778557F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7" idx="0"/>
            <a:endCxn id="23" idx="2"/>
          </p:cNvCxnSpPr>
          <p:nvPr/>
        </p:nvCxnSpPr>
        <p:spPr>
          <a:xfrm flipH="1" flipV="1">
            <a:off x="7890846" y="4356407"/>
            <a:ext cx="19679" cy="6411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EDE512-D7B1-4210-B9E7-5ADC39E4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715406" y="2473146"/>
            <a:ext cx="856594" cy="431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4E151E0-D1FC-8CC4-D8BF-0F4A67C33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3705668" y="2482255"/>
            <a:ext cx="1466841" cy="22138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3B146AE-9926-4601-EE01-05481D67E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3716205" y="2904760"/>
            <a:ext cx="855795" cy="976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09F5BDD-72F6-DFB9-AF76-4A8284834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3716205" y="3881469"/>
            <a:ext cx="855796" cy="1412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CCD4491-B5D0-138C-483E-9B40B1305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3"/>
            <a:endCxn id="3" idx="1"/>
          </p:cNvCxnSpPr>
          <p:nvPr/>
        </p:nvCxnSpPr>
        <p:spPr>
          <a:xfrm>
            <a:off x="3703127" y="5282006"/>
            <a:ext cx="868874" cy="11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DEB96CB-4AD5-1B86-E362-573269428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703127" y="3280961"/>
            <a:ext cx="1443502" cy="2001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0CD343C-08CF-12E4-7693-74B1225FF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64082" y="3858486"/>
            <a:ext cx="708158" cy="1310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3B56CBB-22AF-5303-D38B-69EB13DFFDED}"/>
              </a:ext>
            </a:extLst>
          </p:cNvPr>
          <p:cNvSpPr txBox="1"/>
          <p:nvPr/>
        </p:nvSpPr>
        <p:spPr>
          <a:xfrm>
            <a:off x="4527393" y="1314595"/>
            <a:ext cx="135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PCR Model </a:t>
            </a:r>
            <a:r>
              <a:rPr lang="en-US" u="sng" dirty="0"/>
              <a:t>Repositories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FF34350-663D-92BD-2179-8EAD6E56BEDC}"/>
              </a:ext>
            </a:extLst>
          </p:cNvPr>
          <p:cNvSpPr txBox="1"/>
          <p:nvPr/>
        </p:nvSpPr>
        <p:spPr>
          <a:xfrm>
            <a:off x="3035028" y="2784148"/>
            <a:ext cx="705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Waste</a:t>
            </a:r>
          </a:p>
          <a:p>
            <a:pPr algn="ctr"/>
            <a:r>
              <a:rPr lang="en-US" sz="1600" dirty="0"/>
              <a:t>EPA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DDD7AA0-C98C-1764-144D-417A4955019F}"/>
              </a:ext>
            </a:extLst>
          </p:cNvPr>
          <p:cNvSpPr txBox="1"/>
          <p:nvPr/>
        </p:nvSpPr>
        <p:spPr>
          <a:xfrm>
            <a:off x="2898087" y="4166538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Electricity</a:t>
            </a:r>
          </a:p>
          <a:p>
            <a:pPr algn="ctr"/>
            <a:r>
              <a:rPr lang="en-US" sz="1600" dirty="0"/>
              <a:t>DOE-NETL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3A5E74-C911-05B0-0C73-23FDE0ECDE8F}"/>
              </a:ext>
            </a:extLst>
          </p:cNvPr>
          <p:cNvSpPr txBox="1"/>
          <p:nvPr/>
        </p:nvSpPr>
        <p:spPr>
          <a:xfrm>
            <a:off x="2671174" y="5603019"/>
            <a:ext cx="14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Transportation</a:t>
            </a:r>
          </a:p>
          <a:p>
            <a:pPr algn="ctr"/>
            <a:r>
              <a:rPr lang="en-US" sz="1600" dirty="0"/>
              <a:t>DOE/DOT</a:t>
            </a:r>
          </a:p>
        </p:txBody>
      </p:sp>
      <p:pic>
        <p:nvPicPr>
          <p:cNvPr id="84" name="Picture 83" descr="icon representing an API">
            <a:extLst>
              <a:ext uri="{FF2B5EF4-FFF2-40B4-BE49-F238E27FC236}">
                <a16:creationId xmlns:a16="http://schemas.microsoft.com/office/drawing/2014/main" id="{3689DF96-8120-8905-9D94-D51519BC6D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1790" y="4490241"/>
            <a:ext cx="975438" cy="830929"/>
          </a:xfrm>
          <a:prstGeom prst="rect">
            <a:avLst/>
          </a:prstGeom>
        </p:spPr>
      </p:pic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7C1DA4C-F959-9CEA-07CB-8C1A65A1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012267" y="2647925"/>
            <a:ext cx="786515" cy="509085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D89D55-DE8A-F1C2-D365-A0271E8A7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93558" y="4696108"/>
            <a:ext cx="715914" cy="4983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federal LCA commons">
            <a:extLst>
              <a:ext uri="{FF2B5EF4-FFF2-40B4-BE49-F238E27FC236}">
                <a16:creationId xmlns:a16="http://schemas.microsoft.com/office/drawing/2014/main" id="{FDAAF6FB-EFBD-A2BE-5F6E-4A064F4308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1505" y="3610550"/>
            <a:ext cx="1031776" cy="723783"/>
          </a:xfrm>
          <a:prstGeom prst="rect">
            <a:avLst/>
          </a:prstGeom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618E65B-5B17-1421-B23C-BC121822A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967479" y="2579276"/>
            <a:ext cx="693035" cy="2579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C0578FB-DEC3-1D0C-049D-9AFC86900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5773017" y="3368923"/>
            <a:ext cx="936492" cy="112131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6E46023-EA87-2AE9-2DBD-CD0B9FC6F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773017" y="3536060"/>
            <a:ext cx="789718" cy="12152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B404157-E23E-C490-0EE5-94382F57A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73516" y="5258410"/>
            <a:ext cx="1118551" cy="2704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4FDFEA7-5657-FA34-E2C9-62D1542B8C1D}"/>
              </a:ext>
            </a:extLst>
          </p:cNvPr>
          <p:cNvSpPr txBox="1"/>
          <p:nvPr/>
        </p:nvSpPr>
        <p:spPr>
          <a:xfrm>
            <a:off x="4549036" y="1930709"/>
            <a:ext cx="131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e.g. Asphalt</a:t>
            </a:r>
          </a:p>
          <a:p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F66EE76-2969-6F04-3B34-94421C5ADD62}"/>
              </a:ext>
            </a:extLst>
          </p:cNvPr>
          <p:cNvSpPr txBox="1"/>
          <p:nvPr/>
        </p:nvSpPr>
        <p:spPr>
          <a:xfrm>
            <a:off x="4651050" y="5661369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e.g. Steel</a:t>
            </a:r>
          </a:p>
          <a:p>
            <a:endParaRPr lang="en-US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4DD18EE-E820-BB64-E436-35DE55DB45FD}"/>
              </a:ext>
            </a:extLst>
          </p:cNvPr>
          <p:cNvSpPr txBox="1"/>
          <p:nvPr/>
        </p:nvSpPr>
        <p:spPr>
          <a:xfrm>
            <a:off x="114000" y="4676994"/>
            <a:ext cx="1303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Research Groups/Data Providers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869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ecoinvent ">
            <a:extLst>
              <a:ext uri="{FF2B5EF4-FFF2-40B4-BE49-F238E27FC236}">
                <a16:creationId xmlns:a16="http://schemas.microsoft.com/office/drawing/2014/main" id="{58A80E2D-C312-4DEA-8102-F2132DFA8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76" y="4216554"/>
            <a:ext cx="1072456" cy="645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2D1C-F2E8-CD8C-0E47-1C906999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EBA562-C0D4-4D29-AC85-900D16E407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457200" y="221174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5585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5585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LCA Commons Role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FCFB01-461D-4210-BD8B-212553E38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5817" y="5964802"/>
            <a:ext cx="3749074" cy="857925"/>
            <a:chOff x="2134374" y="2313941"/>
            <a:chExt cx="1873649" cy="166344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1B1E35-B38B-4C6C-AB69-39702B924245}"/>
                </a:ext>
              </a:extLst>
            </p:cNvPr>
            <p:cNvSpPr/>
            <p:nvPr/>
          </p:nvSpPr>
          <p:spPr>
            <a:xfrm>
              <a:off x="2134374" y="2313941"/>
              <a:ext cx="1873649" cy="16124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6D0C6C-6CD0-4EDD-AA4F-CC1FA9DA7FB8}"/>
                </a:ext>
              </a:extLst>
            </p:cNvPr>
            <p:cNvSpPr txBox="1"/>
            <p:nvPr/>
          </p:nvSpPr>
          <p:spPr>
            <a:xfrm>
              <a:off x="2134374" y="2364977"/>
              <a:ext cx="1873649" cy="1612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/>
                <a:t>*US LCI is part of the Federal LCA Commons. </a:t>
              </a:r>
            </a:p>
          </p:txBody>
        </p:sp>
      </p:grpSp>
      <p:graphicFrame>
        <p:nvGraphicFramePr>
          <p:cNvPr id="3" name="Diagram 2" descr="Pyramid. At the base is data and informatics best management practices. Next is background data. Then product sprcific modeling/data, and finally labels.">
            <a:extLst>
              <a:ext uri="{FF2B5EF4-FFF2-40B4-BE49-F238E27FC236}">
                <a16:creationId xmlns:a16="http://schemas.microsoft.com/office/drawing/2014/main" id="{324451BE-997B-426B-85B7-077ACC47A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105753"/>
              </p:ext>
            </p:extLst>
          </p:nvPr>
        </p:nvGraphicFramePr>
        <p:xfrm>
          <a:off x="1342371" y="1780387"/>
          <a:ext cx="6518761" cy="400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5" descr="open lca">
            <a:extLst>
              <a:ext uri="{FF2B5EF4-FFF2-40B4-BE49-F238E27FC236}">
                <a16:creationId xmlns:a16="http://schemas.microsoft.com/office/drawing/2014/main" id="{6872BA53-8166-4FF8-BBAE-FFA29F3005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5437" y="2824207"/>
            <a:ext cx="1449834" cy="903594"/>
          </a:xfrm>
          <a:prstGeom prst="rect">
            <a:avLst/>
          </a:prstGeom>
        </p:spPr>
      </p:pic>
      <p:pic>
        <p:nvPicPr>
          <p:cNvPr id="17" name="Picture 16" descr="lca cs">
            <a:extLst>
              <a:ext uri="{FF2B5EF4-FFF2-40B4-BE49-F238E27FC236}">
                <a16:creationId xmlns:a16="http://schemas.microsoft.com/office/drawing/2014/main" id="{9ABA3D89-1001-46F8-9D7E-933D90A64B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80" y="5172974"/>
            <a:ext cx="1280637" cy="70975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684C62-1BD1-43C2-ADE1-1A813517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71800" y="3781313"/>
            <a:ext cx="3276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federal lca commons">
            <a:extLst>
              <a:ext uri="{FF2B5EF4-FFF2-40B4-BE49-F238E27FC236}">
                <a16:creationId xmlns:a16="http://schemas.microsoft.com/office/drawing/2014/main" id="{22910246-A7F0-4728-8854-139DC7EF82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329" y="3993100"/>
            <a:ext cx="1031776" cy="723783"/>
          </a:xfrm>
          <a:prstGeom prst="rect">
            <a:avLst/>
          </a:prstGeom>
        </p:spPr>
      </p:pic>
      <p:pic>
        <p:nvPicPr>
          <p:cNvPr id="33" name="Picture 32" descr="GaBi">
            <a:extLst>
              <a:ext uri="{FF2B5EF4-FFF2-40B4-BE49-F238E27FC236}">
                <a16:creationId xmlns:a16="http://schemas.microsoft.com/office/drawing/2014/main" id="{C0087AFB-2C1C-461D-AEE4-F4A824BC19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8063" y="3368043"/>
            <a:ext cx="1122050" cy="548791"/>
          </a:xfrm>
          <a:prstGeom prst="rect">
            <a:avLst/>
          </a:prstGeom>
        </p:spPr>
      </p:pic>
      <p:pic>
        <p:nvPicPr>
          <p:cNvPr id="34" name="Picture 33" descr="datasmart">
            <a:extLst>
              <a:ext uri="{FF2B5EF4-FFF2-40B4-BE49-F238E27FC236}">
                <a16:creationId xmlns:a16="http://schemas.microsoft.com/office/drawing/2014/main" id="{3FD524E5-0DB0-4A18-930A-9F36692D86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8749" y="4216676"/>
            <a:ext cx="1433174" cy="548791"/>
          </a:xfrm>
          <a:prstGeom prst="rect">
            <a:avLst/>
          </a:prstGeom>
        </p:spPr>
      </p:pic>
      <p:pic>
        <p:nvPicPr>
          <p:cNvPr id="36" name="Picture 35" descr="ILCD Handbook">
            <a:extLst>
              <a:ext uri="{FF2B5EF4-FFF2-40B4-BE49-F238E27FC236}">
                <a16:creationId xmlns:a16="http://schemas.microsoft.com/office/drawing/2014/main" id="{3B3A5990-7843-4848-8B03-1642846367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1132" y="5053691"/>
            <a:ext cx="1088409" cy="1485225"/>
          </a:xfrm>
          <a:prstGeom prst="rect">
            <a:avLst/>
          </a:prstGeom>
        </p:spPr>
      </p:pic>
      <p:pic>
        <p:nvPicPr>
          <p:cNvPr id="40" name="Picture 39" descr="Logo, icon&#10;&#10;Description automatically generated">
            <a:extLst>
              <a:ext uri="{FF2B5EF4-FFF2-40B4-BE49-F238E27FC236}">
                <a16:creationId xmlns:a16="http://schemas.microsoft.com/office/drawing/2014/main" id="{CEC1DC2E-357C-4005-92A6-E741E6D98F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7740" y="2971448"/>
            <a:ext cx="1056357" cy="709379"/>
          </a:xfrm>
          <a:prstGeom prst="rect">
            <a:avLst/>
          </a:prstGeom>
        </p:spPr>
      </p:pic>
      <p:pic>
        <p:nvPicPr>
          <p:cNvPr id="41" name="Picture 40" descr="Athena sustainable materials institute">
            <a:extLst>
              <a:ext uri="{FF2B5EF4-FFF2-40B4-BE49-F238E27FC236}">
                <a16:creationId xmlns:a16="http://schemas.microsoft.com/office/drawing/2014/main" id="{BE1BC20A-2578-40DC-B5FD-425BAFA309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04724" y="2224726"/>
            <a:ext cx="1651870" cy="442533"/>
          </a:xfrm>
          <a:prstGeom prst="rect">
            <a:avLst/>
          </a:prstGeom>
        </p:spPr>
      </p:pic>
      <p:pic>
        <p:nvPicPr>
          <p:cNvPr id="42" name="Picture 41" descr="building transparency">
            <a:extLst>
              <a:ext uri="{FF2B5EF4-FFF2-40B4-BE49-F238E27FC236}">
                <a16:creationId xmlns:a16="http://schemas.microsoft.com/office/drawing/2014/main" id="{2308E364-D7AA-458B-A731-E1AC2FC7D8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5608" y="2210975"/>
            <a:ext cx="1333956" cy="66697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CB2A3F1-7611-4736-AAD6-7A779B8B7BAD}"/>
              </a:ext>
            </a:extLst>
          </p:cNvPr>
          <p:cNvSpPr txBox="1"/>
          <p:nvPr/>
        </p:nvSpPr>
        <p:spPr>
          <a:xfrm>
            <a:off x="1774549" y="3919591"/>
            <a:ext cx="31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7" name="Picture 6" descr="environmental product protection">
            <a:extLst>
              <a:ext uri="{FF2B5EF4-FFF2-40B4-BE49-F238E27FC236}">
                <a16:creationId xmlns:a16="http://schemas.microsoft.com/office/drawing/2014/main" id="{DC069288-9E5F-D90F-6F4C-C5CCC1F61C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19726" y="1571502"/>
            <a:ext cx="762107" cy="7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2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17F6-F909-E102-4A4B-D85ACD34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86F5-3BEE-19B9-96E8-61A2D552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LCA Commons plays a key role in providing transparent, standardized and accessible foundational data and infrastructure to help industry develop EPDs. </a:t>
            </a:r>
            <a:endParaRPr lang="en-US" strike="sngStrike" dirty="0"/>
          </a:p>
          <a:p>
            <a:pPr marL="0" indent="0">
              <a:buNone/>
            </a:pPr>
            <a:endParaRPr lang="en-US" strike="sngStrike" dirty="0">
              <a:solidFill>
                <a:srgbClr val="FF0000"/>
              </a:solidFill>
            </a:endParaRPr>
          </a:p>
          <a:p>
            <a:r>
              <a:rPr lang="en-US" dirty="0"/>
              <a:t>We have come a long way, but there is still a long road ahead…interagency collaboration and support is critical to bring diverse expertise and perspectives to overcome challenges related to consistency and standardization.</a:t>
            </a:r>
          </a:p>
          <a:p>
            <a:endParaRPr lang="en-US" dirty="0"/>
          </a:p>
          <a:p>
            <a:r>
              <a:rPr lang="en-US" dirty="0"/>
              <a:t>Informatics infrastructure is critical to developing, maintaining, and sharing background data over the long-term.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2D1C-F2E8-CD8C-0E47-1C906999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62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08ED-1CFE-423A-AEDC-E15223BD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8394-64C2-4875-A296-BEEB89973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Theory of Change</a:t>
            </a:r>
          </a:p>
          <a:p>
            <a:endParaRPr lang="en-US" dirty="0"/>
          </a:p>
          <a:p>
            <a:r>
              <a:rPr lang="en-US" dirty="0"/>
              <a:t>EPDs and the Nutrition Label Analogy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Federal LCA Commons is a Community of Practice and Data Repository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Knowledge Management and Background Data</a:t>
            </a: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8AC3D-6613-4E39-8A85-E5218118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24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0FA3-6E2D-0FD9-9C8D-68E27723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Theory of Change* and Innovation Diffusion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A57BF-B619-4164-B480-43C22BB0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2816044-B68E-EEF6-4096-8D33BCF05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662711"/>
              </p:ext>
            </p:extLst>
          </p:nvPr>
        </p:nvGraphicFramePr>
        <p:xfrm>
          <a:off x="457200" y="1618566"/>
          <a:ext cx="8534400" cy="190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CDEF324C-F54E-D265-486F-D2D134F53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3429000"/>
            <a:ext cx="4419983" cy="27190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B5F1C3-9A32-4897-24AA-2B555C528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0783" y="3276600"/>
            <a:ext cx="2438400" cy="287145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7F5374-DC67-320C-F0A1-33E644763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85378" y="3254342"/>
            <a:ext cx="1422609" cy="276545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210DDD-A514-E269-00DA-CBEDDDBD4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33600" y="3276600"/>
            <a:ext cx="974387" cy="2743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328202-376B-7217-E672-46BBFFA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52800" y="3276600"/>
            <a:ext cx="381000" cy="21336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6CA1C2B-29AC-A3FF-C1A0-68EAE2C2A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71568" y="3276600"/>
            <a:ext cx="192" cy="202754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88435C-7630-BBC0-B0BF-8E0570758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686395" y="3254342"/>
            <a:ext cx="37813" cy="15341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6DDDDD-C6C7-08D7-3155-37E5929EAE37}"/>
              </a:ext>
            </a:extLst>
          </p:cNvPr>
          <p:cNvSpPr txBox="1"/>
          <p:nvPr/>
        </p:nvSpPr>
        <p:spPr>
          <a:xfrm>
            <a:off x="6726883" y="3577980"/>
            <a:ext cx="127368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Market Uptake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02F7DA-1C4E-CA3B-1200-2D9BAB7CB35C}"/>
              </a:ext>
            </a:extLst>
          </p:cNvPr>
          <p:cNvSpPr txBox="1"/>
          <p:nvPr/>
        </p:nvSpPr>
        <p:spPr>
          <a:xfrm>
            <a:off x="6477000" y="5865911"/>
            <a:ext cx="863570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Adoption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9726B9-FC4E-DB93-4E71-F428E230C302}"/>
              </a:ext>
            </a:extLst>
          </p:cNvPr>
          <p:cNvSpPr txBox="1"/>
          <p:nvPr/>
        </p:nvSpPr>
        <p:spPr>
          <a:xfrm>
            <a:off x="2080452" y="1333436"/>
            <a:ext cx="498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Context of Environmental Information and Labeling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D6E138-970B-D543-1C95-539E100A1053}"/>
              </a:ext>
            </a:extLst>
          </p:cNvPr>
          <p:cNvSpPr txBox="1"/>
          <p:nvPr/>
        </p:nvSpPr>
        <p:spPr>
          <a:xfrm>
            <a:off x="179294" y="5961529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*Source: Alison Kinn, EPA</a:t>
            </a:r>
          </a:p>
        </p:txBody>
      </p:sp>
    </p:spTree>
    <p:extLst>
      <p:ext uri="{BB962C8B-B14F-4D97-AF65-F5344CB8AC3E}">
        <p14:creationId xmlns:p14="http://schemas.microsoft.com/office/powerpoint/2010/main" val="14535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6187-E9F8-4195-AAE9-F8D48E8E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Product Declarations (EPDs)?</a:t>
            </a:r>
          </a:p>
        </p:txBody>
      </p:sp>
      <p:pic>
        <p:nvPicPr>
          <p:cNvPr id="6" name="Content Placeholder 5" descr="Example environmental impact label">
            <a:extLst>
              <a:ext uri="{FF2B5EF4-FFF2-40B4-BE49-F238E27FC236}">
                <a16:creationId xmlns:a16="http://schemas.microsoft.com/office/drawing/2014/main" id="{1D124332-C286-46F6-842C-D6D251AC2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800" y="1219200"/>
            <a:ext cx="5535089" cy="45259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DECE7-2213-48BD-8F23-0F3B982B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488B5-09EE-4502-A568-0338A83868C2}"/>
              </a:ext>
            </a:extLst>
          </p:cNvPr>
          <p:cNvSpPr txBox="1"/>
          <p:nvPr/>
        </p:nvSpPr>
        <p:spPr>
          <a:xfrm>
            <a:off x="256111" y="1219200"/>
            <a:ext cx="2895600" cy="36933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Nutrition Labels for Products”</a:t>
            </a:r>
          </a:p>
          <a:p>
            <a:endParaRPr lang="en-US" i="1" dirty="0"/>
          </a:p>
          <a:p>
            <a:r>
              <a:rPr lang="en-US" dirty="0"/>
              <a:t>Or to be precise, </a:t>
            </a:r>
            <a:r>
              <a:rPr lang="en-US" b="1" dirty="0"/>
              <a:t>EPDs are a specific form of LCA result.</a:t>
            </a:r>
          </a:p>
          <a:p>
            <a:endParaRPr lang="en-US" b="1" dirty="0"/>
          </a:p>
          <a:p>
            <a:r>
              <a:rPr lang="en-US" dirty="0"/>
              <a:t>The NAL hosts the National Nutrient Database and Food Data Central, the foundational data product for nutrition labels.  The </a:t>
            </a:r>
            <a:r>
              <a:rPr lang="en-US" b="1" dirty="0"/>
              <a:t>LCA Commons can provide the foundational data for EPDs.</a:t>
            </a:r>
          </a:p>
        </p:txBody>
      </p:sp>
      <p:pic>
        <p:nvPicPr>
          <p:cNvPr id="8" name="Picture 7" descr="Federal LCA Commons">
            <a:extLst>
              <a:ext uri="{FF2B5EF4-FFF2-40B4-BE49-F238E27FC236}">
                <a16:creationId xmlns:a16="http://schemas.microsoft.com/office/drawing/2014/main" id="{26F11DCB-2B31-4F43-821C-056C60B55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0" y="5903642"/>
            <a:ext cx="793780" cy="55617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591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74A2-8F50-4D3D-B870-CCD3C440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Nutrition Label Analogy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11998-F6E1-4382-BAC4-1EDAE0C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Content Placeholder 1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0393BF-38D9-46DE-82C0-F69D5BC95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0953" y="1480023"/>
            <a:ext cx="6902093" cy="4525963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118B92-F2D4-47F1-8768-92F97CF49AA3}"/>
              </a:ext>
            </a:extLst>
          </p:cNvPr>
          <p:cNvSpPr txBox="1"/>
          <p:nvPr/>
        </p:nvSpPr>
        <p:spPr>
          <a:xfrm>
            <a:off x="1120953" y="6005986"/>
            <a:ext cx="69020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the99centchef.blogspot.com/2015/07/lean-cuisines-spaghetti-with-meat-sauc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8893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74A2-8F50-4D3D-B870-CCD3C440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Nutrition Label Analogy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11998-F6E1-4382-BAC4-1EDAE0C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Content Placeholder 1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0393BF-38D9-46DE-82C0-F69D5BC95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16631" y="2564155"/>
            <a:ext cx="2661055" cy="1744955"/>
          </a:xfrm>
        </p:spPr>
      </p:pic>
      <p:pic>
        <p:nvPicPr>
          <p:cNvPr id="5" name="Picture 4" descr="A picture containing cup, food, pasta, coffee&#10;&#10;Description automatically generated">
            <a:extLst>
              <a:ext uri="{FF2B5EF4-FFF2-40B4-BE49-F238E27FC236}">
                <a16:creationId xmlns:a16="http://schemas.microsoft.com/office/drawing/2014/main" id="{029F1E15-1C1B-48A6-B0F5-8A376CD897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43256" y="1752600"/>
            <a:ext cx="1644629" cy="1094383"/>
          </a:xfrm>
          <a:prstGeom prst="rect">
            <a:avLst/>
          </a:prstGeom>
        </p:spPr>
      </p:pic>
      <p:pic>
        <p:nvPicPr>
          <p:cNvPr id="8" name="Picture 7" descr="A picture containing table, food, cup, wooden&#10;&#10;Description automatically generated">
            <a:extLst>
              <a:ext uri="{FF2B5EF4-FFF2-40B4-BE49-F238E27FC236}">
                <a16:creationId xmlns:a16="http://schemas.microsoft.com/office/drawing/2014/main" id="{33C2D202-60EE-4A9E-97C7-FA40D6B545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27371" y="3124200"/>
            <a:ext cx="1644629" cy="1233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734609-2B21-4965-9528-BCF2957E8D23}"/>
              </a:ext>
            </a:extLst>
          </p:cNvPr>
          <p:cNvSpPr txBox="1"/>
          <p:nvPr/>
        </p:nvSpPr>
        <p:spPr>
          <a:xfrm>
            <a:off x="-838200" y="7340793"/>
            <a:ext cx="9144000" cy="41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cookingfranco.blogspot.com/2011/01/traditional-italian-american-tomato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1" name="Picture 10" descr="photo of muffins">
            <a:extLst>
              <a:ext uri="{FF2B5EF4-FFF2-40B4-BE49-F238E27FC236}">
                <a16:creationId xmlns:a16="http://schemas.microsoft.com/office/drawing/2014/main" id="{DC49CFC3-F028-4D8E-B6EE-7171E2E5DA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911486" y="4648200"/>
            <a:ext cx="1644629" cy="1099845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6F90C2CE-2CFD-4056-8AF3-60AF76ED64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352629" y="2057400"/>
            <a:ext cx="438741" cy="842477"/>
          </a:xfrm>
          <a:prstGeom prst="rect">
            <a:avLst/>
          </a:prstGeom>
        </p:spPr>
      </p:pic>
      <p:pic>
        <p:nvPicPr>
          <p:cNvPr id="18" name="Picture 17" descr="Table&#10;&#10;Description automatically generated">
            <a:extLst>
              <a:ext uri="{FF2B5EF4-FFF2-40B4-BE49-F238E27FC236}">
                <a16:creationId xmlns:a16="http://schemas.microsoft.com/office/drawing/2014/main" id="{3D594722-1117-40BB-830E-1DD2782728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336744" y="3539639"/>
            <a:ext cx="438741" cy="842477"/>
          </a:xfrm>
          <a:prstGeom prst="rect">
            <a:avLst/>
          </a:prstGeom>
        </p:spPr>
      </p:pic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7B03353D-C46D-49D7-989C-FCB518ABDA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298644" y="4976985"/>
            <a:ext cx="438741" cy="842477"/>
          </a:xfrm>
          <a:prstGeom prst="rect">
            <a:avLst/>
          </a:prstGeom>
        </p:spPr>
      </p:pic>
      <p:pic>
        <p:nvPicPr>
          <p:cNvPr id="21" name="Picture 20" descr="photo of a field of wheat">
            <a:extLst>
              <a:ext uri="{FF2B5EF4-FFF2-40B4-BE49-F238E27FC236}">
                <a16:creationId xmlns:a16="http://schemas.microsoft.com/office/drawing/2014/main" id="{D09DF1BD-8501-4260-9060-AA2931F0A4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00048" y="1447800"/>
            <a:ext cx="998302" cy="929776"/>
          </a:xfrm>
          <a:prstGeom prst="rect">
            <a:avLst/>
          </a:prstGeom>
        </p:spPr>
      </p:pic>
      <p:pic>
        <p:nvPicPr>
          <p:cNvPr id="24" name="Picture 23" descr="photo of a tomato">
            <a:extLst>
              <a:ext uri="{FF2B5EF4-FFF2-40B4-BE49-F238E27FC236}">
                <a16:creationId xmlns:a16="http://schemas.microsoft.com/office/drawing/2014/main" id="{1DC9FB8D-8F6E-42C3-AEE1-A6004ECE269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529453" y="2514600"/>
            <a:ext cx="1799426" cy="1198505"/>
          </a:xfrm>
          <a:prstGeom prst="rect">
            <a:avLst/>
          </a:prstGeom>
        </p:spPr>
      </p:pic>
      <p:pic>
        <p:nvPicPr>
          <p:cNvPr id="27" name="Picture 26" descr="photo of two cows">
            <a:extLst>
              <a:ext uri="{FF2B5EF4-FFF2-40B4-BE49-F238E27FC236}">
                <a16:creationId xmlns:a16="http://schemas.microsoft.com/office/drawing/2014/main" id="{26EE5975-3D61-4013-A2C6-46FDF16777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622359" y="3733800"/>
            <a:ext cx="1663641" cy="1188720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E151B3B3-90E0-4E5B-8EB1-F38AAB5B1A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900048" y="5065883"/>
            <a:ext cx="1092586" cy="151747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F0F99E8-DF4D-41B4-808C-5705B70F4B4D}"/>
              </a:ext>
            </a:extLst>
          </p:cNvPr>
          <p:cNvSpPr txBox="1"/>
          <p:nvPr/>
        </p:nvSpPr>
        <p:spPr>
          <a:xfrm>
            <a:off x="-268159" y="8284513"/>
            <a:ext cx="3429000" cy="7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1" tooltip="https://davescupboard.blogspot.com/2012/06/grocery-shrink-ray-hits-aldi-suga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22" tooltip="https://creativecommons.org/licenses/by-nc/3.0/"/>
              </a:rPr>
              <a:t>CC BY-NC</a:t>
            </a:r>
            <a:endParaRPr lang="en-US" sz="90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45597FF-F647-40FE-93C6-CF3705C27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1" idx="3"/>
            <a:endCxn id="5" idx="1"/>
          </p:cNvCxnSpPr>
          <p:nvPr/>
        </p:nvCxnSpPr>
        <p:spPr>
          <a:xfrm>
            <a:off x="1898350" y="1912688"/>
            <a:ext cx="1044906" cy="38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758CF1-3F59-4FEE-B754-28DB5EB67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4" idx="3"/>
            <a:endCxn id="8" idx="1"/>
          </p:cNvCxnSpPr>
          <p:nvPr/>
        </p:nvCxnSpPr>
        <p:spPr>
          <a:xfrm>
            <a:off x="2328879" y="3113853"/>
            <a:ext cx="598492" cy="627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663E6B5-507B-43D2-A1E5-FCD83280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7" idx="3"/>
            <a:endCxn id="11" idx="1"/>
          </p:cNvCxnSpPr>
          <p:nvPr/>
        </p:nvCxnSpPr>
        <p:spPr>
          <a:xfrm>
            <a:off x="2286000" y="4328160"/>
            <a:ext cx="625486" cy="869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3DA7AD-000F-4910-B60A-A2E50DFB8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0" idx="3"/>
            <a:endCxn id="8" idx="1"/>
          </p:cNvCxnSpPr>
          <p:nvPr/>
        </p:nvCxnSpPr>
        <p:spPr>
          <a:xfrm flipV="1">
            <a:off x="1992634" y="3740936"/>
            <a:ext cx="934737" cy="208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60F6443-20AD-40DB-9A22-FB9C290D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0" idx="3"/>
            <a:endCxn id="11" idx="1"/>
          </p:cNvCxnSpPr>
          <p:nvPr/>
        </p:nvCxnSpPr>
        <p:spPr>
          <a:xfrm flipV="1">
            <a:off x="1992634" y="5198123"/>
            <a:ext cx="918852" cy="62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2D6A23-6BE4-41F9-A3C1-DB879517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0" idx="3"/>
            <a:endCxn id="16" idx="1"/>
          </p:cNvCxnSpPr>
          <p:nvPr/>
        </p:nvCxnSpPr>
        <p:spPr>
          <a:xfrm flipV="1">
            <a:off x="1992634" y="3436633"/>
            <a:ext cx="4223997" cy="238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621333A-22FA-4366-AAE2-043ED47E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4791370" y="2478639"/>
            <a:ext cx="1425261" cy="957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B469678-63E3-48F5-A429-E411606D0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8" idx="3"/>
            <a:endCxn id="16" idx="1"/>
          </p:cNvCxnSpPr>
          <p:nvPr/>
        </p:nvCxnSpPr>
        <p:spPr>
          <a:xfrm flipV="1">
            <a:off x="4775485" y="3436633"/>
            <a:ext cx="1441146" cy="524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8DC5EB0-6101-4D8C-90EA-2C2885B92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9" idx="3"/>
            <a:endCxn id="16" idx="1"/>
          </p:cNvCxnSpPr>
          <p:nvPr/>
        </p:nvCxnSpPr>
        <p:spPr>
          <a:xfrm flipV="1">
            <a:off x="4737385" y="3436633"/>
            <a:ext cx="1479246" cy="196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1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74A2-8F50-4D3D-B870-CCD3C440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The Nutrition Label Analogy: </a:t>
            </a:r>
            <a:r>
              <a:rPr lang="en-US" i="1" dirty="0">
                <a:latin typeface="Arial"/>
                <a:cs typeface="Arial"/>
              </a:rPr>
              <a:t>Why does this work?</a:t>
            </a:r>
            <a:br>
              <a:rPr lang="en-US" i="1" dirty="0"/>
            </a:br>
            <a:r>
              <a:rPr lang="en-US" i="1" dirty="0">
                <a:latin typeface="Arial"/>
                <a:cs typeface="Arial"/>
              </a:rPr>
              <a:t>Inter-agency collaboration 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11998-F6E1-4382-BAC4-1EDAE0C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5" name="Picture 54" descr="screenshot of USDA website">
            <a:extLst>
              <a:ext uri="{FF2B5EF4-FFF2-40B4-BE49-F238E27FC236}">
                <a16:creationId xmlns:a16="http://schemas.microsoft.com/office/drawing/2014/main" id="{6DEE8083-AB27-4C5F-83F4-9DA58F9B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88" y="2190757"/>
            <a:ext cx="6870024" cy="3632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1A231-9937-46AB-A5E1-EB1A76BF3F11}"/>
              </a:ext>
            </a:extLst>
          </p:cNvPr>
          <p:cNvSpPr txBox="1"/>
          <p:nvPr/>
        </p:nvSpPr>
        <p:spPr>
          <a:xfrm>
            <a:off x="1752600" y="5867400"/>
            <a:ext cx="533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hlinkClick r:id="rId4"/>
              </a:rPr>
              <a:t>https://fdc.nal.usda.gov/</a:t>
            </a:r>
            <a:endParaRPr lang="en-US"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DB578-F429-416D-839F-ED8070538FD0}"/>
              </a:ext>
            </a:extLst>
          </p:cNvPr>
          <p:cNvSpPr txBox="1"/>
          <p:nvPr/>
        </p:nvSpPr>
        <p:spPr>
          <a:xfrm>
            <a:off x="565355" y="1394027"/>
            <a:ext cx="801329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Collaboration: FDA, USDA, NIST and Industry on Policy, Science, </a:t>
            </a:r>
            <a:r>
              <a:rPr lang="en-US" sz="2000" b="1" dirty="0"/>
              <a:t>Standards and Measurement, and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168828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The Federal LCA Commons</a:t>
            </a:r>
            <a:br>
              <a:rPr lang="en-US" sz="2000" dirty="0"/>
            </a:br>
            <a:r>
              <a:rPr lang="en-US" sz="2000" b="0" i="1" dirty="0"/>
              <a:t>Collaboration between Federal Agencies to advance LCA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591908" cy="3400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Mission:	</a:t>
            </a:r>
          </a:p>
          <a:p>
            <a:pPr lvl="1"/>
            <a:r>
              <a:rPr lang="en-US" sz="1400" dirty="0"/>
              <a:t>Advance LCA data, research and information systems</a:t>
            </a:r>
          </a:p>
          <a:p>
            <a:pPr lvl="1"/>
            <a:r>
              <a:rPr lang="en-US" sz="1400" dirty="0"/>
              <a:t>Improve modeling methods consistency</a:t>
            </a:r>
          </a:p>
          <a:p>
            <a:pPr lvl="1"/>
            <a:r>
              <a:rPr lang="en-US" sz="1400" dirty="0"/>
              <a:t>Enhance public access to Federal LCI data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8306"/>
            <a:ext cx="1514054" cy="1514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7105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https://www.lcacommons.gov/memorandum-understanding-0</a:t>
            </a:r>
            <a:endParaRPr lang="en-US" sz="2400" dirty="0"/>
          </a:p>
        </p:txBody>
      </p:sp>
      <p:pic>
        <p:nvPicPr>
          <p:cNvPr id="7" name="Picture 6" descr="photo of federal LCA commons team">
            <a:extLst>
              <a:ext uri="{FF2B5EF4-FFF2-40B4-BE49-F238E27FC236}">
                <a16:creationId xmlns:a16="http://schemas.microsoft.com/office/drawing/2014/main" id="{408D33C7-4BB8-4895-A696-0FDF92C9ED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12" b="37038"/>
          <a:stretch/>
        </p:blipFill>
        <p:spPr>
          <a:xfrm>
            <a:off x="4276233" y="3324223"/>
            <a:ext cx="4791567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photo of logos of USDA, EPA, FHA, US Forest Service, NIST, FAA, NIST, Pacific Northewest, Lawrence Livermore National Laborator, NREL, NETL, Argonne">
            <a:extLst>
              <a:ext uri="{FF2B5EF4-FFF2-40B4-BE49-F238E27FC236}">
                <a16:creationId xmlns:a16="http://schemas.microsoft.com/office/drawing/2014/main" id="{D9F2B1E4-DDB9-4D25-B037-4392D3CD5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8" y="2895600"/>
            <a:ext cx="398981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2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42"/>
            <a:ext cx="9144000" cy="772465"/>
          </a:xfrm>
        </p:spPr>
        <p:txBody>
          <a:bodyPr/>
          <a:lstStyle/>
          <a:p>
            <a:r>
              <a:rPr lang="en-US" dirty="0"/>
              <a:t>Community of Practice</a:t>
            </a:r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5" y="860403"/>
            <a:ext cx="1226944" cy="8394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3A02-4EF0-4266-B524-22859FACE4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4" y="3235972"/>
            <a:ext cx="1111778" cy="1205275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2" y="5410200"/>
            <a:ext cx="1843242" cy="695056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0" y="3362175"/>
            <a:ext cx="1655432" cy="7366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5" y="2135019"/>
            <a:ext cx="1123708" cy="1123708"/>
          </a:xfrm>
          <a:prstGeom prst="rect">
            <a:avLst/>
          </a:prstGeom>
        </p:spPr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19" y="5372380"/>
            <a:ext cx="1797962" cy="715766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29" y="5358161"/>
            <a:ext cx="2444141" cy="854472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54" y="2077254"/>
            <a:ext cx="1177471" cy="1177471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85" y="3178017"/>
            <a:ext cx="990600" cy="990600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10" y="1353987"/>
            <a:ext cx="1990001" cy="7810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6" name="Picture 2" descr="https://www.lcacommons.gov/sites/default/files/styles/logo/public/partners/epa-color-lg.png?itok=yOVPzrF4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70" y="1214428"/>
            <a:ext cx="11049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63" y="3918154"/>
            <a:ext cx="1444741" cy="1444741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4651248"/>
            <a:ext cx="2194560" cy="37795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186367" y="5079361"/>
            <a:ext cx="2743200" cy="520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Policy and Deployment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09814" y="2952850"/>
            <a:ext cx="2267107" cy="520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Knowledge Management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3892" y="1452592"/>
            <a:ext cx="2743200" cy="520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and Methods</a:t>
            </a:r>
          </a:p>
        </p:txBody>
      </p:sp>
      <p:sp>
        <p:nvSpPr>
          <p:cNvPr id="18" name="Curved Down Arrow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270251">
            <a:off x="4220187" y="4160546"/>
            <a:ext cx="2285400" cy="1361821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373095" y="2946976"/>
            <a:ext cx="2285400" cy="1361821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349678">
            <a:off x="3822750" y="1359831"/>
            <a:ext cx="2285400" cy="1361821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D46F0-85C5-49D7-9159-B5C69FC316F2}"/>
              </a:ext>
            </a:extLst>
          </p:cNvPr>
          <p:cNvSpPr txBox="1"/>
          <p:nvPr/>
        </p:nvSpPr>
        <p:spPr>
          <a:xfrm>
            <a:off x="169320" y="2126838"/>
            <a:ext cx="18891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Model and Data development</a:t>
            </a:r>
            <a:endParaRPr lang="en-US" sz="1100" dirty="0"/>
          </a:p>
          <a:p>
            <a:pPr marL="285750" indent="-285750">
              <a:buFontTx/>
              <a:buChar char="-"/>
            </a:pPr>
            <a:r>
              <a:rPr lang="en-US" sz="1100" dirty="0"/>
              <a:t>Energy supply chains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Energy generation and transmission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Transportation systems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Waste management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Environmental impacts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Construction materials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 Carbon capture and storage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Agricultural 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2D86C-D639-463B-B58A-9F92C7C100B5}"/>
              </a:ext>
            </a:extLst>
          </p:cNvPr>
          <p:cNvSpPr txBox="1"/>
          <p:nvPr/>
        </p:nvSpPr>
        <p:spPr>
          <a:xfrm>
            <a:off x="5862995" y="1606568"/>
            <a:ext cx="2892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Knowledge Management</a:t>
            </a:r>
            <a:r>
              <a:rPr lang="en-US" sz="11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Whole building LCA analysis tools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Open access data repositories and publication workflows</a:t>
            </a:r>
          </a:p>
          <a:p>
            <a:pPr marL="285750" indent="-285750">
              <a:buFontTx/>
              <a:buChar char="-"/>
            </a:pPr>
            <a:r>
              <a:rPr lang="en-US" sz="1100" dirty="0"/>
              <a:t>Tools and resources for interoperability and data reuse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E8AE7E-2FC6-43C9-86BF-89F43F349B18}"/>
              </a:ext>
            </a:extLst>
          </p:cNvPr>
          <p:cNvSpPr txBox="1"/>
          <p:nvPr/>
        </p:nvSpPr>
        <p:spPr>
          <a:xfrm>
            <a:off x="6268681" y="4084267"/>
            <a:ext cx="2288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LCA Deployment and Policy Support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Use of LCA in pavement design and procurement through FHWA LCA PAVE tool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Guidance and technical reviews of LCA in support of Internal Revenue Service 45Q tax credit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Conduct LCAs for DOE, Loan Program Office greenhouse gas analysis loan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67104811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d_Commons_data_introduction.pptx" id="{45A4CA02-4760-41B3-824F-C62E6C7C6BAB}" vid="{90886FE2-3327-4E6F-9683-08D34592C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4E078428F6147AA8A3CAFEB91743B" ma:contentTypeVersion="14" ma:contentTypeDescription="Create a new document." ma:contentTypeScope="" ma:versionID="b6a97728668e7bcbd9783cec78d58a23">
  <xsd:schema xmlns:xsd="http://www.w3.org/2001/XMLSchema" xmlns:xs="http://www.w3.org/2001/XMLSchema" xmlns:p="http://schemas.microsoft.com/office/2006/metadata/properties" xmlns:ns2="46065584-5cdf-4c77-8f84-e4a57bec8ab8" xmlns:ns3="e51cce41-a0eb-47a7-b8bf-06c71c2bf037" xmlns:ns4="73fb875a-8af9-4255-b008-0995492d31cd" targetNamespace="http://schemas.microsoft.com/office/2006/metadata/properties" ma:root="true" ma:fieldsID="93ca9e0a47df886f7d560e9bb7333262" ns2:_="" ns3:_="" ns4:_="">
    <xsd:import namespace="46065584-5cdf-4c77-8f84-e4a57bec8ab8"/>
    <xsd:import namespace="e51cce41-a0eb-47a7-b8bf-06c71c2bf037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65584-5cdf-4c77-8f84-e4a57bec8a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cce41-a0eb-47a7-b8bf-06c71c2bf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a4ac7d9-855a-45e4-ac97-ba8fcecd2e26}" ma:internalName="TaxCatchAll" ma:showField="CatchAllData" ma:web="46065584-5cdf-4c77-8f84-e4a57bec8a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1cce41-a0eb-47a7-b8bf-06c71c2bf037">
      <Terms xmlns="http://schemas.microsoft.com/office/infopath/2007/PartnerControls"/>
    </lcf76f155ced4ddcb4097134ff3c332f>
    <TaxCatchAll xmlns="73fb875a-8af9-4255-b008-0995492d31cd" xsi:nil="true"/>
  </documentManagement>
</p:properties>
</file>

<file path=customXml/itemProps1.xml><?xml version="1.0" encoding="utf-8"?>
<ds:datastoreItem xmlns:ds="http://schemas.openxmlformats.org/officeDocument/2006/customXml" ds:itemID="{19CEB732-77D4-476D-864F-63632D685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065584-5cdf-4c77-8f84-e4a57bec8ab8"/>
    <ds:schemaRef ds:uri="e51cce41-a0eb-47a7-b8bf-06c71c2bf037"/>
    <ds:schemaRef ds:uri="73fb875a-8af9-4255-b008-0995492d3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B6B9D5-9836-4625-B1D3-183FAFDE0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BEBA2A-E55E-41B1-94BB-0BFB48BE9C9E}">
  <ds:schemaRefs>
    <ds:schemaRef ds:uri="http://purl.org/dc/terms/"/>
    <ds:schemaRef ds:uri="http://purl.org/dc/elements/1.1/"/>
    <ds:schemaRef ds:uri="http://purl.org/dc/dcmitype/"/>
    <ds:schemaRef ds:uri="73fb875a-8af9-4255-b008-0995492d31cd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51cce41-a0eb-47a7-b8bf-06c71c2bf037"/>
    <ds:schemaRef ds:uri="46065584-5cdf-4c77-8f84-e4a57bec8ab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19439</TotalTime>
  <Words>804</Words>
  <Application>Microsoft Office PowerPoint</Application>
  <PresentationFormat>On-screen Show (4:3)</PresentationFormat>
  <Paragraphs>170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2_Office Theme</vt:lpstr>
      <vt:lpstr>Federal LCA Commons for Buy Clean</vt:lpstr>
      <vt:lpstr>Executive Summary</vt:lpstr>
      <vt:lpstr>Theory of Change* and Innovation Diffusion</vt:lpstr>
      <vt:lpstr>Environmental Product Declarations (EPDs)?</vt:lpstr>
      <vt:lpstr>The Nutrition Label Analogy</vt:lpstr>
      <vt:lpstr>The Nutrition Label Analogy</vt:lpstr>
      <vt:lpstr>The Nutrition Label Analogy: Why does this work? Inter-agency collaboration </vt:lpstr>
      <vt:lpstr>The Federal LCA Commons Collaboration between Federal Agencies to advance LCA</vt:lpstr>
      <vt:lpstr>Community of Practice</vt:lpstr>
      <vt:lpstr>Work Products to Increase Consistency and Access</vt:lpstr>
      <vt:lpstr>Background Data Certain datasets go into everything </vt:lpstr>
      <vt:lpstr>Important Federal Commons Background Data </vt:lpstr>
      <vt:lpstr>Current use of LCA Commons Background Data Opportunities</vt:lpstr>
      <vt:lpstr>Federal LCA Commons Knowledge Management Open Data Services</vt:lpstr>
      <vt:lpstr>Federal LCA Commons Knowledge Management Open Data Services</vt:lpstr>
      <vt:lpstr>Federal LCA Commons Knowledge Management Open Data Services</vt:lpstr>
      <vt:lpstr>LCA Commons Role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Kahn, Ezra;Carrion, Migdalia (FHWA);Amlan Mukherjee</dc:creator>
  <cp:lastModifiedBy>MathiasCBustamante</cp:lastModifiedBy>
  <cp:revision>212</cp:revision>
  <dcterms:created xsi:type="dcterms:W3CDTF">2021-01-07T15:05:31Z</dcterms:created>
  <dcterms:modified xsi:type="dcterms:W3CDTF">2024-02-27T13:48:18Z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0x010100BF34E078428F6147AA8A3CAFEB91743B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