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3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4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5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819" r:id="rId1"/>
    <p:sldMasterId id="2147483820" r:id="rId2"/>
    <p:sldMasterId id="2147483821" r:id="rId3"/>
    <p:sldMasterId id="2147483822" r:id="rId4"/>
    <p:sldMasterId id="2147483823" r:id="rId5"/>
    <p:sldMasterId id="2147483824" r:id="rId6"/>
  </p:sldMasterIdLst>
  <p:notesMasterIdLst>
    <p:notesMasterId r:id="rId19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x="9144000" cy="5143500" type="screen16x9"/>
  <p:notesSz cx="6858000" cy="9144000"/>
  <p:embeddedFontLst>
    <p:embeddedFont>
      <p:font typeface="Roboto" panose="02000000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7" autoAdjust="0"/>
    <p:restoredTop sz="86385" autoAdjust="0"/>
  </p:normalViewPr>
  <p:slideViewPr>
    <p:cSldViewPr snapToGrid="0">
      <p:cViewPr varScale="1">
        <p:scale>
          <a:sx n="108" d="100"/>
          <a:sy n="108" d="100"/>
        </p:scale>
        <p:origin x="120" y="7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font" Target="fonts/font4.fntdata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g21672017b5b_0_0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8" name="Google Shape;1268;g21672017b5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69" name="Google Shape;1269;g21672017b5b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g27bc1b42399_0_6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4" name="Google Shape;1334;g27bc1b4239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35" name="Google Shape;1335;g27bc1b42399_0_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Take slides down after shown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Google Shape;1340;g23767769841_2_1769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1" name="Google Shape;1341;g23767769841_2_17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42" name="Google Shape;1342;g23767769841_2_176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Take slides down after shown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Google Shape;1348;g23767769841_2_2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9" name="Google Shape;1349;g23767769841_2_2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23767769841_2_738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7" name="Google Shape;1277;g23767769841_2_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78" name="Google Shape;1278;g23767769841_2_73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Take slides down after shown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g23767769841_1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5" name="Google Shape;1285;g23767769841_1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g23767769841_1_7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2" name="Google Shape;1292;g23767769841_1_7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g27bc1b42399_0_0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9" name="Google Shape;1299;g27bc1b423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00" name="Google Shape;1300;g27bc1b42399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Take slides down after shown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g23767769841_2_1763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6" name="Google Shape;1306;g23767769841_2_1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07" name="Google Shape;1307;g23767769841_2_176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Take slides down after shown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g27f96bfa6b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3" name="Google Shape;1313;g27f96bfa6b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g27f1c58147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0" name="Google Shape;1320;g27f1c58147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g23767769841_2_1751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7" name="Google Shape;1327;g23767769841_2_17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28" name="Google Shape;1328;g23767769841_2_175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Take slides down after shown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10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3" name="Google Shape;743;p10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4" name="Google Shape;744;p104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5" name="Google Shape;745;p104"/>
          <p:cNvSpPr txBox="1">
            <a:spLocks noGrp="1"/>
          </p:cNvSpPr>
          <p:nvPr>
            <p:ph type="sldNum" idx="12"/>
          </p:nvPr>
        </p:nvSpPr>
        <p:spPr>
          <a:xfrm>
            <a:off x="6553200" y="4661297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>
              <a:solidFill>
                <a:srgbClr val="005087"/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10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8" name="Google Shape;748;p105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9" name="Google Shape;749;p105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0" name="Google Shape;750;p105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1" name="Google Shape;751;p105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2" name="Google Shape;752;p105"/>
          <p:cNvSpPr txBox="1">
            <a:spLocks noGrp="1"/>
          </p:cNvSpPr>
          <p:nvPr>
            <p:ph type="sldNum" idx="12"/>
          </p:nvPr>
        </p:nvSpPr>
        <p:spPr>
          <a:xfrm>
            <a:off x="6553200" y="4661297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>
              <a:solidFill>
                <a:srgbClr val="005087"/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10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5" name="Google Shape;755;p106"/>
          <p:cNvSpPr txBox="1">
            <a:spLocks noGrp="1"/>
          </p:cNvSpPr>
          <p:nvPr>
            <p:ph type="sldNum" idx="12"/>
          </p:nvPr>
        </p:nvSpPr>
        <p:spPr>
          <a:xfrm>
            <a:off x="6553200" y="4661297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>
              <a:solidFill>
                <a:srgbClr val="005087"/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107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8" name="Google Shape;758;p107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9" name="Google Shape;759;p107"/>
          <p:cNvSpPr txBox="1">
            <a:spLocks noGrp="1"/>
          </p:cNvSpPr>
          <p:nvPr>
            <p:ph type="body" idx="2"/>
          </p:nvPr>
        </p:nvSpPr>
        <p:spPr>
          <a:xfrm>
            <a:off x="457201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0" name="Google Shape;760;p107"/>
          <p:cNvSpPr txBox="1">
            <a:spLocks noGrp="1"/>
          </p:cNvSpPr>
          <p:nvPr>
            <p:ph type="sldNum" idx="12"/>
          </p:nvPr>
        </p:nvSpPr>
        <p:spPr>
          <a:xfrm>
            <a:off x="6553200" y="4661297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>
              <a:solidFill>
                <a:srgbClr val="005087"/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108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3" name="Google Shape;763;p108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764" name="Google Shape;764;p108"/>
          <p:cNvSpPr txBox="1">
            <a:spLocks noGrp="1"/>
          </p:cNvSpPr>
          <p:nvPr>
            <p:ph type="body" idx="1"/>
          </p:nvPr>
        </p:nvSpPr>
        <p:spPr>
          <a:xfrm>
            <a:off x="1792288" y="4025504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5" name="Google Shape;765;p108"/>
          <p:cNvSpPr txBox="1">
            <a:spLocks noGrp="1"/>
          </p:cNvSpPr>
          <p:nvPr>
            <p:ph type="sldNum" idx="12"/>
          </p:nvPr>
        </p:nvSpPr>
        <p:spPr>
          <a:xfrm>
            <a:off x="6553200" y="4661297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>
              <a:solidFill>
                <a:srgbClr val="005087"/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10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8" name="Google Shape;768;p109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9" name="Google Shape;769;p109"/>
          <p:cNvSpPr txBox="1">
            <a:spLocks noGrp="1"/>
          </p:cNvSpPr>
          <p:nvPr>
            <p:ph type="sldNum" idx="12"/>
          </p:nvPr>
        </p:nvSpPr>
        <p:spPr>
          <a:xfrm>
            <a:off x="6553200" y="4661297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>
              <a:solidFill>
                <a:srgbClr val="005087"/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110"/>
          <p:cNvSpPr txBox="1">
            <a:spLocks noGrp="1"/>
          </p:cNvSpPr>
          <p:nvPr>
            <p:ph type="title"/>
          </p:nvPr>
        </p:nvSpPr>
        <p:spPr>
          <a:xfrm rot="5400000">
            <a:off x="5463750" y="1371629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2" name="Google Shape;772;p110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1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3" name="Google Shape;773;p110"/>
          <p:cNvSpPr txBox="1">
            <a:spLocks noGrp="1"/>
          </p:cNvSpPr>
          <p:nvPr>
            <p:ph type="sldNum" idx="12"/>
          </p:nvPr>
        </p:nvSpPr>
        <p:spPr>
          <a:xfrm>
            <a:off x="6553200" y="4661297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>
              <a:solidFill>
                <a:srgbClr val="005087"/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1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6" name="Google Shape;776;p1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7" name="Google Shape;777;p1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Block w/Title">
  <p:cSld name="OBJECT_1"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112"/>
          <p:cNvSpPr txBox="1">
            <a:spLocks noGrp="1"/>
          </p:cNvSpPr>
          <p:nvPr>
            <p:ph type="title"/>
          </p:nvPr>
        </p:nvSpPr>
        <p:spPr>
          <a:xfrm>
            <a:off x="457200" y="327500"/>
            <a:ext cx="8229600" cy="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2800"/>
              <a:buNone/>
              <a:defRPr sz="2800">
                <a:solidFill>
                  <a:srgbClr val="00508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0" name="Google Shape;780;p1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1" name="Google Shape;781;p11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82" name="Google Shape;782;p112"/>
          <p:cNvPicPr preferRelativeResize="0"/>
          <p:nvPr/>
        </p:nvPicPr>
        <p:blipFill rotWithShape="1">
          <a:blip r:embed="rId2">
            <a:alphaModFix/>
          </a:blip>
          <a:srcRect b="94366"/>
          <a:stretch/>
        </p:blipFill>
        <p:spPr>
          <a:xfrm>
            <a:off x="2022850" y="-137"/>
            <a:ext cx="7121152" cy="26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7" name="Google Shape;787;p1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285871"/>
            <a:ext cx="9144003" cy="6094527"/>
          </a:xfrm>
          <a:prstGeom prst="rect">
            <a:avLst/>
          </a:prstGeom>
          <a:noFill/>
          <a:ln>
            <a:noFill/>
          </a:ln>
        </p:spPr>
      </p:pic>
      <p:sp>
        <p:nvSpPr>
          <p:cNvPr id="788" name="Google Shape;788;p1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1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1" name="Google Shape;791;p1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116"/>
          <p:cNvSpPr txBox="1">
            <a:spLocks noGrp="1"/>
          </p:cNvSpPr>
          <p:nvPr>
            <p:ph type="sldNum" idx="12"/>
          </p:nvPr>
        </p:nvSpPr>
        <p:spPr>
          <a:xfrm>
            <a:off x="6553200" y="4661297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>
              <a:solidFill>
                <a:srgbClr val="005087"/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OPTION 1 1">
  <p:cSld name="Divider - OPTION 1 1"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1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6" name="Google Shape;796;p117"/>
          <p:cNvSpPr txBox="1"/>
          <p:nvPr/>
        </p:nvSpPr>
        <p:spPr>
          <a:xfrm>
            <a:off x="0" y="1840384"/>
            <a:ext cx="7878900" cy="1290900"/>
          </a:xfrm>
          <a:prstGeom prst="rect">
            <a:avLst/>
          </a:prstGeom>
          <a:solidFill>
            <a:srgbClr val="0579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117"/>
          <p:cNvSpPr txBox="1">
            <a:spLocks noGrp="1"/>
          </p:cNvSpPr>
          <p:nvPr>
            <p:ph type="title"/>
          </p:nvPr>
        </p:nvSpPr>
        <p:spPr>
          <a:xfrm>
            <a:off x="228600" y="2017025"/>
            <a:ext cx="6018900" cy="9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2">
  <p:cSld name="Agenda 2"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118"/>
          <p:cNvSpPr txBox="1">
            <a:spLocks noGrp="1"/>
          </p:cNvSpPr>
          <p:nvPr>
            <p:ph type="sldNum" idx="12"/>
          </p:nvPr>
        </p:nvSpPr>
        <p:spPr>
          <a:xfrm>
            <a:off x="8472458" y="458661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00" name="Google Shape;800;p118"/>
          <p:cNvGrpSpPr/>
          <p:nvPr/>
        </p:nvGrpSpPr>
        <p:grpSpPr>
          <a:xfrm>
            <a:off x="351251" y="1915646"/>
            <a:ext cx="8441497" cy="646425"/>
            <a:chOff x="-14600" y="2586667"/>
            <a:chExt cx="7887775" cy="861900"/>
          </a:xfrm>
        </p:grpSpPr>
        <p:sp>
          <p:nvSpPr>
            <p:cNvPr id="801" name="Google Shape;801;p118"/>
            <p:cNvSpPr/>
            <p:nvPr/>
          </p:nvSpPr>
          <p:spPr>
            <a:xfrm>
              <a:off x="-14600" y="2662935"/>
              <a:ext cx="7602300" cy="7443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118"/>
            <p:cNvSpPr/>
            <p:nvPr/>
          </p:nvSpPr>
          <p:spPr>
            <a:xfrm>
              <a:off x="7266575" y="2586667"/>
              <a:ext cx="606600" cy="861900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003C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3" name="Google Shape;803;p118"/>
          <p:cNvGrpSpPr/>
          <p:nvPr/>
        </p:nvGrpSpPr>
        <p:grpSpPr>
          <a:xfrm>
            <a:off x="351250" y="2657119"/>
            <a:ext cx="8441497" cy="646425"/>
            <a:chOff x="-14600" y="3542826"/>
            <a:chExt cx="7887775" cy="861900"/>
          </a:xfrm>
        </p:grpSpPr>
        <p:sp>
          <p:nvSpPr>
            <p:cNvPr id="804" name="Google Shape;804;p118"/>
            <p:cNvSpPr/>
            <p:nvPr/>
          </p:nvSpPr>
          <p:spPr>
            <a:xfrm>
              <a:off x="-14600" y="3615435"/>
              <a:ext cx="7602300" cy="7443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118"/>
            <p:cNvSpPr/>
            <p:nvPr/>
          </p:nvSpPr>
          <p:spPr>
            <a:xfrm>
              <a:off x="7266575" y="3542826"/>
              <a:ext cx="606600" cy="861900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003C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6" name="Google Shape;806;p118"/>
          <p:cNvGrpSpPr/>
          <p:nvPr/>
        </p:nvGrpSpPr>
        <p:grpSpPr>
          <a:xfrm>
            <a:off x="351250" y="3349560"/>
            <a:ext cx="8441497" cy="646425"/>
            <a:chOff x="-14600" y="4498974"/>
            <a:chExt cx="7887775" cy="861900"/>
          </a:xfrm>
        </p:grpSpPr>
        <p:sp>
          <p:nvSpPr>
            <p:cNvPr id="807" name="Google Shape;807;p118"/>
            <p:cNvSpPr/>
            <p:nvPr/>
          </p:nvSpPr>
          <p:spPr>
            <a:xfrm>
              <a:off x="-14600" y="4567935"/>
              <a:ext cx="7602300" cy="7443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118"/>
            <p:cNvSpPr/>
            <p:nvPr/>
          </p:nvSpPr>
          <p:spPr>
            <a:xfrm>
              <a:off x="7266575" y="4498974"/>
              <a:ext cx="606600" cy="861900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003C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9" name="Google Shape;809;p118"/>
          <p:cNvSpPr txBox="1">
            <a:spLocks noGrp="1"/>
          </p:cNvSpPr>
          <p:nvPr>
            <p:ph type="subTitle" idx="1"/>
          </p:nvPr>
        </p:nvSpPr>
        <p:spPr>
          <a:xfrm>
            <a:off x="619148" y="2748927"/>
            <a:ext cx="67851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0" name="Google Shape;810;p118"/>
          <p:cNvSpPr txBox="1">
            <a:spLocks noGrp="1"/>
          </p:cNvSpPr>
          <p:nvPr>
            <p:ph type="subTitle" idx="2"/>
          </p:nvPr>
        </p:nvSpPr>
        <p:spPr>
          <a:xfrm>
            <a:off x="619148" y="2041240"/>
            <a:ext cx="67851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1" name="Google Shape;811;p118"/>
          <p:cNvSpPr txBox="1">
            <a:spLocks noGrp="1"/>
          </p:cNvSpPr>
          <p:nvPr>
            <p:ph type="subTitle" idx="3"/>
          </p:nvPr>
        </p:nvSpPr>
        <p:spPr>
          <a:xfrm>
            <a:off x="619148" y="3469990"/>
            <a:ext cx="67851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812" name="Google Shape;812;p118"/>
          <p:cNvGrpSpPr/>
          <p:nvPr/>
        </p:nvGrpSpPr>
        <p:grpSpPr>
          <a:xfrm>
            <a:off x="351251" y="4072054"/>
            <a:ext cx="8441497" cy="646425"/>
            <a:chOff x="-14600" y="5455122"/>
            <a:chExt cx="7887775" cy="861900"/>
          </a:xfrm>
        </p:grpSpPr>
        <p:sp>
          <p:nvSpPr>
            <p:cNvPr id="813" name="Google Shape;813;p118"/>
            <p:cNvSpPr/>
            <p:nvPr/>
          </p:nvSpPr>
          <p:spPr>
            <a:xfrm>
              <a:off x="-14600" y="5520435"/>
              <a:ext cx="7602300" cy="7443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118"/>
            <p:cNvSpPr/>
            <p:nvPr/>
          </p:nvSpPr>
          <p:spPr>
            <a:xfrm>
              <a:off x="7266575" y="5455122"/>
              <a:ext cx="606600" cy="861900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003C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5" name="Google Shape;815;p118"/>
          <p:cNvSpPr txBox="1">
            <a:spLocks noGrp="1"/>
          </p:cNvSpPr>
          <p:nvPr>
            <p:ph type="subTitle" idx="4"/>
          </p:nvPr>
        </p:nvSpPr>
        <p:spPr>
          <a:xfrm>
            <a:off x="619148" y="4191053"/>
            <a:ext cx="67851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LIGHT ON DARK">
  <p:cSld name="Title Only - LIGHT ON DARK"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1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18" name="Google Shape;818;p119"/>
          <p:cNvSpPr/>
          <p:nvPr/>
        </p:nvSpPr>
        <p:spPr>
          <a:xfrm>
            <a:off x="1043575" y="1623581"/>
            <a:ext cx="1508700" cy="1506000"/>
          </a:xfrm>
          <a:prstGeom prst="ellipse">
            <a:avLst/>
          </a:prstGeom>
          <a:noFill/>
          <a:ln w="2857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119"/>
          <p:cNvSpPr/>
          <p:nvPr/>
        </p:nvSpPr>
        <p:spPr>
          <a:xfrm>
            <a:off x="3745225" y="1587367"/>
            <a:ext cx="1508700" cy="1506000"/>
          </a:xfrm>
          <a:prstGeom prst="ellipse">
            <a:avLst/>
          </a:prstGeom>
          <a:noFill/>
          <a:ln w="2857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119"/>
          <p:cNvSpPr/>
          <p:nvPr/>
        </p:nvSpPr>
        <p:spPr>
          <a:xfrm>
            <a:off x="6488425" y="1587367"/>
            <a:ext cx="1508700" cy="1506000"/>
          </a:xfrm>
          <a:prstGeom prst="ellipse">
            <a:avLst/>
          </a:prstGeom>
          <a:noFill/>
          <a:ln w="2857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119"/>
          <p:cNvSpPr/>
          <p:nvPr/>
        </p:nvSpPr>
        <p:spPr>
          <a:xfrm rot="-8785779">
            <a:off x="2793604" y="2197012"/>
            <a:ext cx="398220" cy="413779"/>
          </a:xfrm>
          <a:prstGeom prst="rtTriangle">
            <a:avLst/>
          </a:prstGeom>
          <a:solidFill>
            <a:schemeClr val="accent2"/>
          </a:solidFill>
          <a:ln w="9525" cap="flat" cmpd="sng">
            <a:solidFill>
              <a:srgbClr val="0FA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Google Shape;822;p119"/>
          <p:cNvSpPr/>
          <p:nvPr/>
        </p:nvSpPr>
        <p:spPr>
          <a:xfrm rot="-8785779">
            <a:off x="5469190" y="2169806"/>
            <a:ext cx="398220" cy="413779"/>
          </a:xfrm>
          <a:prstGeom prst="rtTriangle">
            <a:avLst/>
          </a:prstGeom>
          <a:solidFill>
            <a:schemeClr val="accent2"/>
          </a:solidFill>
          <a:ln w="9525" cap="flat" cmpd="sng">
            <a:solidFill>
              <a:srgbClr val="0FA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p119"/>
          <p:cNvSpPr txBox="1">
            <a:spLocks noGrp="1"/>
          </p:cNvSpPr>
          <p:nvPr>
            <p:ph type="subTitle" idx="1"/>
          </p:nvPr>
        </p:nvSpPr>
        <p:spPr>
          <a:xfrm>
            <a:off x="447475" y="3218138"/>
            <a:ext cx="27009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4" name="Google Shape;824;p119"/>
          <p:cNvSpPr txBox="1">
            <a:spLocks noGrp="1"/>
          </p:cNvSpPr>
          <p:nvPr>
            <p:ph type="subTitle" idx="2"/>
          </p:nvPr>
        </p:nvSpPr>
        <p:spPr>
          <a:xfrm>
            <a:off x="3149125" y="3218138"/>
            <a:ext cx="27009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5" name="Google Shape;825;p119"/>
          <p:cNvSpPr txBox="1">
            <a:spLocks noGrp="1"/>
          </p:cNvSpPr>
          <p:nvPr>
            <p:ph type="subTitle" idx="3"/>
          </p:nvPr>
        </p:nvSpPr>
        <p:spPr>
          <a:xfrm>
            <a:off x="5892325" y="3218138"/>
            <a:ext cx="27009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st Items - Same Slide - NUMBERED">
  <p:cSld name="List Items - Same Slide - NUMBERED">
    <p:bg>
      <p:bgPr>
        <a:solidFill>
          <a:srgbClr val="FFFFFF"/>
        </a:solidFill>
        <a:effectLst/>
      </p:bgPr>
    </p:bg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1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8" name="Google Shape;828;p120"/>
          <p:cNvSpPr/>
          <p:nvPr/>
        </p:nvSpPr>
        <p:spPr>
          <a:xfrm>
            <a:off x="461550" y="3756114"/>
            <a:ext cx="8235000" cy="835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003C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29" name="Google Shape;829;p120"/>
          <p:cNvGrpSpPr/>
          <p:nvPr/>
        </p:nvGrpSpPr>
        <p:grpSpPr>
          <a:xfrm>
            <a:off x="461550" y="2791940"/>
            <a:ext cx="8234893" cy="835875"/>
            <a:chOff x="461550" y="5541550"/>
            <a:chExt cx="8373900" cy="1114500"/>
          </a:xfrm>
        </p:grpSpPr>
        <p:sp>
          <p:nvSpPr>
            <p:cNvPr id="830" name="Google Shape;830;p120"/>
            <p:cNvSpPr/>
            <p:nvPr/>
          </p:nvSpPr>
          <p:spPr>
            <a:xfrm>
              <a:off x="461550" y="5541550"/>
              <a:ext cx="8373900" cy="11145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rgbClr val="003C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120"/>
            <p:cNvSpPr txBox="1"/>
            <p:nvPr/>
          </p:nvSpPr>
          <p:spPr>
            <a:xfrm>
              <a:off x="659125" y="5692150"/>
              <a:ext cx="654000" cy="8133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600"/>
                <a:buFont typeface="Arial"/>
                <a:buNone/>
              </a:pPr>
              <a:r>
                <a:rPr lang="en" sz="4600" b="1" i="0" u="none" strike="noStrike" cap="none">
                  <a:solidFill>
                    <a:srgbClr val="003C7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46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2" name="Google Shape;832;p120"/>
          <p:cNvGrpSpPr/>
          <p:nvPr/>
        </p:nvGrpSpPr>
        <p:grpSpPr>
          <a:xfrm>
            <a:off x="461550" y="1827766"/>
            <a:ext cx="8234893" cy="835875"/>
            <a:chOff x="461550" y="5541550"/>
            <a:chExt cx="8373900" cy="1114500"/>
          </a:xfrm>
        </p:grpSpPr>
        <p:sp>
          <p:nvSpPr>
            <p:cNvPr id="833" name="Google Shape;833;p120"/>
            <p:cNvSpPr/>
            <p:nvPr/>
          </p:nvSpPr>
          <p:spPr>
            <a:xfrm>
              <a:off x="461550" y="5541550"/>
              <a:ext cx="8373900" cy="11145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rgbClr val="003C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120"/>
            <p:cNvSpPr txBox="1"/>
            <p:nvPr/>
          </p:nvSpPr>
          <p:spPr>
            <a:xfrm>
              <a:off x="659125" y="5692150"/>
              <a:ext cx="654000" cy="8133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600"/>
                <a:buFont typeface="Arial"/>
                <a:buNone/>
              </a:pPr>
              <a:r>
                <a:rPr lang="en" sz="4600" b="1" i="0" u="none" strike="noStrike" cap="none">
                  <a:solidFill>
                    <a:srgbClr val="003C7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46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5" name="Google Shape;835;p120"/>
          <p:cNvSpPr txBox="1">
            <a:spLocks noGrp="1"/>
          </p:cNvSpPr>
          <p:nvPr>
            <p:ph type="body" idx="1"/>
          </p:nvPr>
        </p:nvSpPr>
        <p:spPr>
          <a:xfrm>
            <a:off x="1284050" y="1892025"/>
            <a:ext cx="7412400" cy="7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6" name="Google Shape;836;p120"/>
          <p:cNvSpPr txBox="1">
            <a:spLocks noGrp="1"/>
          </p:cNvSpPr>
          <p:nvPr>
            <p:ph type="body" idx="2"/>
          </p:nvPr>
        </p:nvSpPr>
        <p:spPr>
          <a:xfrm>
            <a:off x="1284050" y="3835125"/>
            <a:ext cx="7412400" cy="705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7" name="Google Shape;837;p120"/>
          <p:cNvSpPr txBox="1"/>
          <p:nvPr/>
        </p:nvSpPr>
        <p:spPr>
          <a:xfrm>
            <a:off x="640845" y="3869103"/>
            <a:ext cx="643200" cy="60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lang="en" sz="46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4600" b="1" i="0" u="none" strike="noStrike" cap="none">
              <a:solidFill>
                <a:srgbClr val="003C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st Items - Same Slide - NOT NUMBERED - More Slots 1">
  <p:cSld name="List Items - Same Slide - NOT NUMBERED - More Slots 1">
    <p:bg>
      <p:bgPr>
        <a:solidFill>
          <a:srgbClr val="FFFFFF"/>
        </a:solidFill>
        <a:effectLst/>
      </p:bgPr>
    </p:bg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121"/>
          <p:cNvSpPr/>
          <p:nvPr/>
        </p:nvSpPr>
        <p:spPr>
          <a:xfrm>
            <a:off x="461550" y="4003678"/>
            <a:ext cx="8237700" cy="661200"/>
          </a:xfrm>
          <a:prstGeom prst="roundRect">
            <a:avLst>
              <a:gd name="adj" fmla="val 16667"/>
            </a:avLst>
          </a:prstGeom>
          <a:solidFill>
            <a:srgbClr val="CEE2F3">
              <a:alpha val="21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1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1" name="Google Shape;841;p121"/>
          <p:cNvSpPr/>
          <p:nvPr/>
        </p:nvSpPr>
        <p:spPr>
          <a:xfrm>
            <a:off x="461550" y="3278377"/>
            <a:ext cx="8237700" cy="661200"/>
          </a:xfrm>
          <a:prstGeom prst="roundRect">
            <a:avLst>
              <a:gd name="adj" fmla="val 16667"/>
            </a:avLst>
          </a:prstGeom>
          <a:solidFill>
            <a:srgbClr val="CEE2F3">
              <a:alpha val="21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121"/>
          <p:cNvSpPr/>
          <p:nvPr/>
        </p:nvSpPr>
        <p:spPr>
          <a:xfrm>
            <a:off x="461550" y="2553076"/>
            <a:ext cx="8237700" cy="661200"/>
          </a:xfrm>
          <a:prstGeom prst="roundRect">
            <a:avLst>
              <a:gd name="adj" fmla="val 16667"/>
            </a:avLst>
          </a:prstGeom>
          <a:solidFill>
            <a:srgbClr val="CEE2F3">
              <a:alpha val="21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121"/>
          <p:cNvSpPr/>
          <p:nvPr/>
        </p:nvSpPr>
        <p:spPr>
          <a:xfrm>
            <a:off x="461550" y="1827775"/>
            <a:ext cx="8237700" cy="661200"/>
          </a:xfrm>
          <a:prstGeom prst="roundRect">
            <a:avLst>
              <a:gd name="adj" fmla="val 16667"/>
            </a:avLst>
          </a:prstGeom>
          <a:solidFill>
            <a:srgbClr val="CEE2F3">
              <a:alpha val="21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121"/>
          <p:cNvSpPr txBox="1">
            <a:spLocks noGrp="1"/>
          </p:cNvSpPr>
          <p:nvPr>
            <p:ph type="body" idx="1"/>
          </p:nvPr>
        </p:nvSpPr>
        <p:spPr>
          <a:xfrm>
            <a:off x="859500" y="1834875"/>
            <a:ext cx="7602300" cy="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5" name="Google Shape;845;p121"/>
          <p:cNvSpPr txBox="1">
            <a:spLocks noGrp="1"/>
          </p:cNvSpPr>
          <p:nvPr>
            <p:ph type="body" idx="2"/>
          </p:nvPr>
        </p:nvSpPr>
        <p:spPr>
          <a:xfrm>
            <a:off x="859500" y="4017618"/>
            <a:ext cx="7602300" cy="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6" name="Google Shape;846;p121"/>
          <p:cNvSpPr txBox="1">
            <a:spLocks noGrp="1"/>
          </p:cNvSpPr>
          <p:nvPr>
            <p:ph type="body" idx="3"/>
          </p:nvPr>
        </p:nvSpPr>
        <p:spPr>
          <a:xfrm>
            <a:off x="859500" y="2577825"/>
            <a:ext cx="7602300" cy="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7" name="Google Shape;847;p121"/>
          <p:cNvSpPr txBox="1">
            <a:spLocks noGrp="1"/>
          </p:cNvSpPr>
          <p:nvPr>
            <p:ph type="body" idx="4"/>
          </p:nvPr>
        </p:nvSpPr>
        <p:spPr>
          <a:xfrm>
            <a:off x="859500" y="3296738"/>
            <a:ext cx="7602300" cy="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2 - Four Slots">
  <p:cSld name="Agenda 2 - Four Slots"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" name="Google Shape;849;p122"/>
          <p:cNvGrpSpPr/>
          <p:nvPr/>
        </p:nvGrpSpPr>
        <p:grpSpPr>
          <a:xfrm>
            <a:off x="-14599" y="1287501"/>
            <a:ext cx="8338228" cy="863659"/>
            <a:chOff x="-14600" y="1630542"/>
            <a:chExt cx="8032975" cy="991800"/>
          </a:xfrm>
        </p:grpSpPr>
        <p:sp>
          <p:nvSpPr>
            <p:cNvPr id="850" name="Google Shape;850;p122"/>
            <p:cNvSpPr/>
            <p:nvPr/>
          </p:nvSpPr>
          <p:spPr>
            <a:xfrm>
              <a:off x="-14600" y="1710438"/>
              <a:ext cx="7602300" cy="861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122"/>
            <p:cNvSpPr/>
            <p:nvPr/>
          </p:nvSpPr>
          <p:spPr>
            <a:xfrm>
              <a:off x="7190375" y="1630542"/>
              <a:ext cx="828000" cy="991800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003C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52" name="Google Shape;852;p122"/>
          <p:cNvSpPr txBox="1">
            <a:spLocks noGrp="1"/>
          </p:cNvSpPr>
          <p:nvPr>
            <p:ph type="subTitle" idx="1"/>
          </p:nvPr>
        </p:nvSpPr>
        <p:spPr>
          <a:xfrm>
            <a:off x="607966" y="1539401"/>
            <a:ext cx="67851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853" name="Google Shape;853;p122"/>
          <p:cNvGrpSpPr/>
          <p:nvPr/>
        </p:nvGrpSpPr>
        <p:grpSpPr>
          <a:xfrm>
            <a:off x="5032" y="2172514"/>
            <a:ext cx="8338228" cy="863659"/>
            <a:chOff x="-14600" y="1630542"/>
            <a:chExt cx="8032975" cy="991800"/>
          </a:xfrm>
        </p:grpSpPr>
        <p:sp>
          <p:nvSpPr>
            <p:cNvPr id="854" name="Google Shape;854;p122"/>
            <p:cNvSpPr/>
            <p:nvPr/>
          </p:nvSpPr>
          <p:spPr>
            <a:xfrm>
              <a:off x="-14600" y="1710438"/>
              <a:ext cx="7602300" cy="861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122"/>
            <p:cNvSpPr/>
            <p:nvPr/>
          </p:nvSpPr>
          <p:spPr>
            <a:xfrm>
              <a:off x="7190375" y="1630542"/>
              <a:ext cx="828000" cy="991800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003C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56" name="Google Shape;856;p122"/>
          <p:cNvSpPr txBox="1">
            <a:spLocks noGrp="1"/>
          </p:cNvSpPr>
          <p:nvPr>
            <p:ph type="subTitle" idx="2"/>
          </p:nvPr>
        </p:nvSpPr>
        <p:spPr>
          <a:xfrm>
            <a:off x="626879" y="2433445"/>
            <a:ext cx="67851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857" name="Google Shape;857;p122"/>
          <p:cNvGrpSpPr/>
          <p:nvPr/>
        </p:nvGrpSpPr>
        <p:grpSpPr>
          <a:xfrm>
            <a:off x="5032" y="3057528"/>
            <a:ext cx="8338228" cy="863659"/>
            <a:chOff x="-14600" y="1630542"/>
            <a:chExt cx="8032975" cy="991800"/>
          </a:xfrm>
        </p:grpSpPr>
        <p:sp>
          <p:nvSpPr>
            <p:cNvPr id="858" name="Google Shape;858;p122"/>
            <p:cNvSpPr/>
            <p:nvPr/>
          </p:nvSpPr>
          <p:spPr>
            <a:xfrm>
              <a:off x="-14600" y="1710438"/>
              <a:ext cx="7602300" cy="861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122"/>
            <p:cNvSpPr/>
            <p:nvPr/>
          </p:nvSpPr>
          <p:spPr>
            <a:xfrm>
              <a:off x="7190375" y="1630542"/>
              <a:ext cx="828000" cy="991800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003C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0" name="Google Shape;860;p122"/>
          <p:cNvSpPr txBox="1">
            <a:spLocks noGrp="1"/>
          </p:cNvSpPr>
          <p:nvPr>
            <p:ph type="subTitle" idx="3"/>
          </p:nvPr>
        </p:nvSpPr>
        <p:spPr>
          <a:xfrm>
            <a:off x="626879" y="3313151"/>
            <a:ext cx="67851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861" name="Google Shape;861;p122"/>
          <p:cNvGrpSpPr/>
          <p:nvPr/>
        </p:nvGrpSpPr>
        <p:grpSpPr>
          <a:xfrm>
            <a:off x="5032" y="3942541"/>
            <a:ext cx="8338228" cy="863659"/>
            <a:chOff x="-14600" y="1630542"/>
            <a:chExt cx="8032975" cy="991800"/>
          </a:xfrm>
        </p:grpSpPr>
        <p:sp>
          <p:nvSpPr>
            <p:cNvPr id="862" name="Google Shape;862;p122"/>
            <p:cNvSpPr/>
            <p:nvPr/>
          </p:nvSpPr>
          <p:spPr>
            <a:xfrm>
              <a:off x="-14600" y="1710438"/>
              <a:ext cx="7602300" cy="861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122"/>
            <p:cNvSpPr/>
            <p:nvPr/>
          </p:nvSpPr>
          <p:spPr>
            <a:xfrm>
              <a:off x="7190375" y="1630542"/>
              <a:ext cx="828000" cy="991800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003C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4" name="Google Shape;864;p122"/>
          <p:cNvSpPr txBox="1">
            <a:spLocks noGrp="1"/>
          </p:cNvSpPr>
          <p:nvPr>
            <p:ph type="subTitle" idx="4"/>
          </p:nvPr>
        </p:nvSpPr>
        <p:spPr>
          <a:xfrm>
            <a:off x="626879" y="4194439"/>
            <a:ext cx="67851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5" name="Google Shape;865;p122"/>
          <p:cNvSpPr txBox="1">
            <a:spLocks noGrp="1"/>
          </p:cNvSpPr>
          <p:nvPr>
            <p:ph type="subTitle" idx="5"/>
          </p:nvPr>
        </p:nvSpPr>
        <p:spPr>
          <a:xfrm>
            <a:off x="7650886" y="1428355"/>
            <a:ext cx="15612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6" name="Google Shape;866;p122"/>
          <p:cNvSpPr txBox="1">
            <a:spLocks noGrp="1"/>
          </p:cNvSpPr>
          <p:nvPr>
            <p:ph type="subTitle" idx="6"/>
          </p:nvPr>
        </p:nvSpPr>
        <p:spPr>
          <a:xfrm>
            <a:off x="7669799" y="2311361"/>
            <a:ext cx="15612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7" name="Google Shape;867;p122"/>
          <p:cNvSpPr txBox="1">
            <a:spLocks noGrp="1"/>
          </p:cNvSpPr>
          <p:nvPr>
            <p:ph type="subTitle" idx="7"/>
          </p:nvPr>
        </p:nvSpPr>
        <p:spPr>
          <a:xfrm>
            <a:off x="7669799" y="3202105"/>
            <a:ext cx="15612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8" name="Google Shape;868;p122"/>
          <p:cNvSpPr txBox="1">
            <a:spLocks noGrp="1"/>
          </p:cNvSpPr>
          <p:nvPr>
            <p:ph type="subTitle" idx="8"/>
          </p:nvPr>
        </p:nvSpPr>
        <p:spPr>
          <a:xfrm>
            <a:off x="7669799" y="4083393"/>
            <a:ext cx="15612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9" name="Google Shape;869;p1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2 - Three Slots">
  <p:cSld name="Agenda 2 - Three Slots"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123"/>
          <p:cNvSpPr txBox="1">
            <a:spLocks noGrp="1"/>
          </p:cNvSpPr>
          <p:nvPr>
            <p:ph type="sldNum" idx="12"/>
          </p:nvPr>
        </p:nvSpPr>
        <p:spPr>
          <a:xfrm>
            <a:off x="8472458" y="458661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72" name="Google Shape;872;p123"/>
          <p:cNvGrpSpPr/>
          <p:nvPr/>
        </p:nvGrpSpPr>
        <p:grpSpPr>
          <a:xfrm>
            <a:off x="-14601" y="1287575"/>
            <a:ext cx="8443944" cy="895298"/>
            <a:chOff x="-14600" y="1630542"/>
            <a:chExt cx="8060275" cy="991800"/>
          </a:xfrm>
        </p:grpSpPr>
        <p:sp>
          <p:nvSpPr>
            <p:cNvPr id="873" name="Google Shape;873;p123"/>
            <p:cNvSpPr/>
            <p:nvPr/>
          </p:nvSpPr>
          <p:spPr>
            <a:xfrm>
              <a:off x="-14600" y="1710438"/>
              <a:ext cx="7602300" cy="861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123"/>
            <p:cNvSpPr/>
            <p:nvPr/>
          </p:nvSpPr>
          <p:spPr>
            <a:xfrm>
              <a:off x="7190375" y="1630542"/>
              <a:ext cx="855300" cy="991800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003C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5" name="Google Shape;875;p123"/>
          <p:cNvSpPr txBox="1">
            <a:spLocks noGrp="1"/>
          </p:cNvSpPr>
          <p:nvPr>
            <p:ph type="subTitle" idx="1"/>
          </p:nvPr>
        </p:nvSpPr>
        <p:spPr>
          <a:xfrm>
            <a:off x="607966" y="1539401"/>
            <a:ext cx="67851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876" name="Google Shape;876;p123"/>
          <p:cNvGrpSpPr/>
          <p:nvPr/>
        </p:nvGrpSpPr>
        <p:grpSpPr>
          <a:xfrm>
            <a:off x="-14601" y="2373426"/>
            <a:ext cx="8443944" cy="895298"/>
            <a:chOff x="-14600" y="1630542"/>
            <a:chExt cx="8060275" cy="991800"/>
          </a:xfrm>
        </p:grpSpPr>
        <p:sp>
          <p:nvSpPr>
            <p:cNvPr id="877" name="Google Shape;877;p123"/>
            <p:cNvSpPr/>
            <p:nvPr/>
          </p:nvSpPr>
          <p:spPr>
            <a:xfrm>
              <a:off x="-14600" y="1710438"/>
              <a:ext cx="7602300" cy="861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123"/>
            <p:cNvSpPr/>
            <p:nvPr/>
          </p:nvSpPr>
          <p:spPr>
            <a:xfrm>
              <a:off x="7190375" y="1630542"/>
              <a:ext cx="855300" cy="991800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003C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9" name="Google Shape;879;p123"/>
          <p:cNvSpPr txBox="1">
            <a:spLocks noGrp="1"/>
          </p:cNvSpPr>
          <p:nvPr>
            <p:ph type="subTitle" idx="2"/>
          </p:nvPr>
        </p:nvSpPr>
        <p:spPr>
          <a:xfrm>
            <a:off x="645929" y="2625251"/>
            <a:ext cx="67851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880" name="Google Shape;880;p123"/>
          <p:cNvGrpSpPr/>
          <p:nvPr/>
        </p:nvGrpSpPr>
        <p:grpSpPr>
          <a:xfrm>
            <a:off x="-14601" y="3459277"/>
            <a:ext cx="8443944" cy="895298"/>
            <a:chOff x="-14600" y="1630542"/>
            <a:chExt cx="8060275" cy="991800"/>
          </a:xfrm>
        </p:grpSpPr>
        <p:sp>
          <p:nvSpPr>
            <p:cNvPr id="881" name="Google Shape;881;p123"/>
            <p:cNvSpPr/>
            <p:nvPr/>
          </p:nvSpPr>
          <p:spPr>
            <a:xfrm>
              <a:off x="-14600" y="1710438"/>
              <a:ext cx="7602300" cy="861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123"/>
            <p:cNvSpPr/>
            <p:nvPr/>
          </p:nvSpPr>
          <p:spPr>
            <a:xfrm>
              <a:off x="7190375" y="1630542"/>
              <a:ext cx="855300" cy="991800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003C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3" name="Google Shape;883;p123"/>
          <p:cNvSpPr txBox="1">
            <a:spLocks noGrp="1"/>
          </p:cNvSpPr>
          <p:nvPr>
            <p:ph type="subTitle" idx="3"/>
          </p:nvPr>
        </p:nvSpPr>
        <p:spPr>
          <a:xfrm>
            <a:off x="607966" y="3711101"/>
            <a:ext cx="67851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4" name="Google Shape;884;p123"/>
          <p:cNvSpPr txBox="1">
            <a:spLocks noGrp="1"/>
          </p:cNvSpPr>
          <p:nvPr>
            <p:ph type="title"/>
          </p:nvPr>
        </p:nvSpPr>
        <p:spPr>
          <a:xfrm>
            <a:off x="589199" y="547054"/>
            <a:ext cx="7721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5" name="Google Shape;885;p123"/>
          <p:cNvSpPr txBox="1">
            <a:spLocks noGrp="1"/>
          </p:cNvSpPr>
          <p:nvPr>
            <p:ph type="subTitle" idx="4"/>
          </p:nvPr>
        </p:nvSpPr>
        <p:spPr>
          <a:xfrm>
            <a:off x="7742201" y="1412612"/>
            <a:ext cx="15612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6" name="Google Shape;886;p123"/>
          <p:cNvSpPr txBox="1">
            <a:spLocks noGrp="1"/>
          </p:cNvSpPr>
          <p:nvPr>
            <p:ph type="subTitle" idx="5"/>
          </p:nvPr>
        </p:nvSpPr>
        <p:spPr>
          <a:xfrm>
            <a:off x="7742201" y="2498462"/>
            <a:ext cx="15612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7" name="Google Shape;887;p123"/>
          <p:cNvSpPr txBox="1">
            <a:spLocks noGrp="1"/>
          </p:cNvSpPr>
          <p:nvPr>
            <p:ph type="subTitle" idx="6"/>
          </p:nvPr>
        </p:nvSpPr>
        <p:spPr>
          <a:xfrm>
            <a:off x="7742201" y="3584312"/>
            <a:ext cx="15612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1">
  <p:cSld name="Agenda 1"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1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90" name="Google Shape;890;p124"/>
          <p:cNvSpPr txBox="1">
            <a:spLocks noGrp="1"/>
          </p:cNvSpPr>
          <p:nvPr>
            <p:ph type="subTitle" idx="1"/>
          </p:nvPr>
        </p:nvSpPr>
        <p:spPr>
          <a:xfrm>
            <a:off x="663100" y="1224171"/>
            <a:ext cx="46110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1" name="Google Shape;891;p124"/>
          <p:cNvSpPr txBox="1">
            <a:spLocks noGrp="1"/>
          </p:cNvSpPr>
          <p:nvPr>
            <p:ph type="subTitle" idx="2"/>
          </p:nvPr>
        </p:nvSpPr>
        <p:spPr>
          <a:xfrm>
            <a:off x="663100" y="1765191"/>
            <a:ext cx="46110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2" name="Google Shape;892;p124"/>
          <p:cNvSpPr txBox="1">
            <a:spLocks noGrp="1"/>
          </p:cNvSpPr>
          <p:nvPr>
            <p:ph type="subTitle" idx="3"/>
          </p:nvPr>
        </p:nvSpPr>
        <p:spPr>
          <a:xfrm>
            <a:off x="663100" y="2306211"/>
            <a:ext cx="46110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3" name="Google Shape;893;p124"/>
          <p:cNvSpPr txBox="1">
            <a:spLocks noGrp="1"/>
          </p:cNvSpPr>
          <p:nvPr>
            <p:ph type="subTitle" idx="4"/>
          </p:nvPr>
        </p:nvSpPr>
        <p:spPr>
          <a:xfrm>
            <a:off x="663100" y="3388251"/>
            <a:ext cx="46110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4" name="Google Shape;894;p124"/>
          <p:cNvSpPr txBox="1">
            <a:spLocks noGrp="1"/>
          </p:cNvSpPr>
          <p:nvPr>
            <p:ph type="subTitle" idx="5"/>
          </p:nvPr>
        </p:nvSpPr>
        <p:spPr>
          <a:xfrm>
            <a:off x="4466625" y="1224171"/>
            <a:ext cx="42366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5" name="Google Shape;895;p124"/>
          <p:cNvSpPr txBox="1">
            <a:spLocks noGrp="1"/>
          </p:cNvSpPr>
          <p:nvPr>
            <p:ph type="subTitle" idx="6"/>
          </p:nvPr>
        </p:nvSpPr>
        <p:spPr>
          <a:xfrm>
            <a:off x="4466625" y="1765191"/>
            <a:ext cx="42366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6" name="Google Shape;896;p124"/>
          <p:cNvSpPr txBox="1">
            <a:spLocks noGrp="1"/>
          </p:cNvSpPr>
          <p:nvPr>
            <p:ph type="subTitle" idx="7"/>
          </p:nvPr>
        </p:nvSpPr>
        <p:spPr>
          <a:xfrm>
            <a:off x="4466625" y="2306211"/>
            <a:ext cx="42366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7" name="Google Shape;897;p124"/>
          <p:cNvSpPr txBox="1">
            <a:spLocks noGrp="1"/>
          </p:cNvSpPr>
          <p:nvPr>
            <p:ph type="subTitle" idx="8"/>
          </p:nvPr>
        </p:nvSpPr>
        <p:spPr>
          <a:xfrm>
            <a:off x="4466625" y="2847231"/>
            <a:ext cx="42366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8" name="Google Shape;898;p124"/>
          <p:cNvSpPr txBox="1">
            <a:spLocks noGrp="1"/>
          </p:cNvSpPr>
          <p:nvPr>
            <p:ph type="subTitle" idx="9"/>
          </p:nvPr>
        </p:nvSpPr>
        <p:spPr>
          <a:xfrm>
            <a:off x="4466625" y="3388251"/>
            <a:ext cx="42366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9" name="Google Shape;899;p124"/>
          <p:cNvSpPr txBox="1">
            <a:spLocks noGrp="1"/>
          </p:cNvSpPr>
          <p:nvPr>
            <p:ph type="subTitle" idx="13"/>
          </p:nvPr>
        </p:nvSpPr>
        <p:spPr>
          <a:xfrm>
            <a:off x="663100" y="2847231"/>
            <a:ext cx="46110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0" name="Google Shape;900;p124"/>
          <p:cNvSpPr txBox="1">
            <a:spLocks noGrp="1"/>
          </p:cNvSpPr>
          <p:nvPr>
            <p:ph type="subTitle" idx="14"/>
          </p:nvPr>
        </p:nvSpPr>
        <p:spPr>
          <a:xfrm>
            <a:off x="4466625" y="3929271"/>
            <a:ext cx="42366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1" name="Google Shape;901;p124"/>
          <p:cNvSpPr txBox="1">
            <a:spLocks noGrp="1"/>
          </p:cNvSpPr>
          <p:nvPr>
            <p:ph type="subTitle" idx="15"/>
          </p:nvPr>
        </p:nvSpPr>
        <p:spPr>
          <a:xfrm>
            <a:off x="663100" y="3929271"/>
            <a:ext cx="46110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902" name="Google Shape;902;p124"/>
          <p:cNvGrpSpPr/>
          <p:nvPr/>
        </p:nvGrpSpPr>
        <p:grpSpPr>
          <a:xfrm>
            <a:off x="-14600" y="936290"/>
            <a:ext cx="9221700" cy="125325"/>
            <a:chOff x="-14600" y="912702"/>
            <a:chExt cx="9221700" cy="167100"/>
          </a:xfrm>
        </p:grpSpPr>
        <p:cxnSp>
          <p:nvCxnSpPr>
            <p:cNvPr id="903" name="Google Shape;903;p124"/>
            <p:cNvCxnSpPr/>
            <p:nvPr/>
          </p:nvCxnSpPr>
          <p:spPr>
            <a:xfrm rot="10800000" flipH="1">
              <a:off x="-14600" y="1065102"/>
              <a:ext cx="9221700" cy="14700"/>
            </a:xfrm>
            <a:prstGeom prst="straightConnector1">
              <a:avLst/>
            </a:prstGeom>
            <a:noFill/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04" name="Google Shape;904;p124"/>
            <p:cNvCxnSpPr/>
            <p:nvPr/>
          </p:nvCxnSpPr>
          <p:spPr>
            <a:xfrm rot="10800000" flipH="1">
              <a:off x="-14600" y="912702"/>
              <a:ext cx="9221700" cy="14700"/>
            </a:xfrm>
            <a:prstGeom prst="straightConnector1">
              <a:avLst/>
            </a:prstGeom>
            <a:noFill/>
            <a:ln w="38100" cap="flat" cmpd="sng">
              <a:solidFill>
                <a:srgbClr val="0FAF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905" name="Google Shape;905;p124"/>
          <p:cNvGrpSpPr/>
          <p:nvPr/>
        </p:nvGrpSpPr>
        <p:grpSpPr>
          <a:xfrm>
            <a:off x="-14600" y="4605956"/>
            <a:ext cx="9221700" cy="125325"/>
            <a:chOff x="-14600" y="6141275"/>
            <a:chExt cx="9221700" cy="167100"/>
          </a:xfrm>
        </p:grpSpPr>
        <p:cxnSp>
          <p:nvCxnSpPr>
            <p:cNvPr id="906" name="Google Shape;906;p124"/>
            <p:cNvCxnSpPr/>
            <p:nvPr/>
          </p:nvCxnSpPr>
          <p:spPr>
            <a:xfrm rot="10800000" flipH="1">
              <a:off x="-14600" y="6293675"/>
              <a:ext cx="9221700" cy="14700"/>
            </a:xfrm>
            <a:prstGeom prst="straightConnector1">
              <a:avLst/>
            </a:prstGeom>
            <a:noFill/>
            <a:ln w="38100" cap="flat" cmpd="sng">
              <a:solidFill>
                <a:srgbClr val="0FA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07" name="Google Shape;907;p124"/>
            <p:cNvCxnSpPr/>
            <p:nvPr/>
          </p:nvCxnSpPr>
          <p:spPr>
            <a:xfrm rot="10800000" flipH="1">
              <a:off x="-14600" y="6141275"/>
              <a:ext cx="9221700" cy="14700"/>
            </a:xfrm>
            <a:prstGeom prst="straightConnector1">
              <a:avLst/>
            </a:prstGeom>
            <a:noFill/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285871"/>
            <a:ext cx="9144003" cy="6094527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LEFT BOTTOM">
  <p:cSld name="Main point LEFT BOTTOM"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1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Title Only - Tab corner">
  <p:cSld name="Small Title Only - Tab corner">
    <p:bg>
      <p:bgPr>
        <a:solidFill>
          <a:srgbClr val="FFFFFF"/>
        </a:solidFill>
        <a:effectLst/>
      </p:bgPr>
    </p:bg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1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RIGHT TOP">
  <p:cSld name="Main point RIGHT TOP"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1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st Items - Same Slide - NUMBERED - More Slots">
  <p:cSld name="List Items - Same Slide - NUMBERED - More Slots">
    <p:bg>
      <p:bgPr>
        <a:solidFill>
          <a:srgbClr val="FFFFFF"/>
        </a:solidFill>
        <a:effectLst/>
      </p:bgPr>
    </p:bg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128"/>
          <p:cNvSpPr/>
          <p:nvPr/>
        </p:nvSpPr>
        <p:spPr>
          <a:xfrm>
            <a:off x="461550" y="4003675"/>
            <a:ext cx="8237700" cy="661200"/>
          </a:xfrm>
          <a:prstGeom prst="roundRect">
            <a:avLst>
              <a:gd name="adj" fmla="val 16667"/>
            </a:avLst>
          </a:prstGeom>
          <a:solidFill>
            <a:srgbClr val="003C71">
              <a:alpha val="21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1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7" name="Google Shape;917;p128"/>
          <p:cNvSpPr/>
          <p:nvPr/>
        </p:nvSpPr>
        <p:spPr>
          <a:xfrm>
            <a:off x="461550" y="3278375"/>
            <a:ext cx="8237700" cy="661200"/>
          </a:xfrm>
          <a:prstGeom prst="roundRect">
            <a:avLst>
              <a:gd name="adj" fmla="val 16667"/>
            </a:avLst>
          </a:prstGeom>
          <a:solidFill>
            <a:srgbClr val="003C71">
              <a:alpha val="21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128"/>
          <p:cNvSpPr/>
          <p:nvPr/>
        </p:nvSpPr>
        <p:spPr>
          <a:xfrm>
            <a:off x="461550" y="2553075"/>
            <a:ext cx="8237700" cy="661200"/>
          </a:xfrm>
          <a:prstGeom prst="roundRect">
            <a:avLst>
              <a:gd name="adj" fmla="val 16667"/>
            </a:avLst>
          </a:prstGeom>
          <a:solidFill>
            <a:srgbClr val="003C71">
              <a:alpha val="21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128"/>
          <p:cNvSpPr/>
          <p:nvPr/>
        </p:nvSpPr>
        <p:spPr>
          <a:xfrm>
            <a:off x="461550" y="1827775"/>
            <a:ext cx="8237700" cy="661200"/>
          </a:xfrm>
          <a:prstGeom prst="roundRect">
            <a:avLst>
              <a:gd name="adj" fmla="val 16667"/>
            </a:avLst>
          </a:prstGeom>
          <a:solidFill>
            <a:srgbClr val="003C71">
              <a:alpha val="21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128"/>
          <p:cNvSpPr txBox="1">
            <a:spLocks noGrp="1"/>
          </p:cNvSpPr>
          <p:nvPr>
            <p:ph type="body" idx="1"/>
          </p:nvPr>
        </p:nvSpPr>
        <p:spPr>
          <a:xfrm>
            <a:off x="1164300" y="1834875"/>
            <a:ext cx="7345500" cy="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1" name="Google Shape;921;p128"/>
          <p:cNvSpPr txBox="1">
            <a:spLocks noGrp="1"/>
          </p:cNvSpPr>
          <p:nvPr>
            <p:ph type="body" idx="2"/>
          </p:nvPr>
        </p:nvSpPr>
        <p:spPr>
          <a:xfrm>
            <a:off x="1164300" y="4017619"/>
            <a:ext cx="7345500" cy="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2" name="Google Shape;922;p128"/>
          <p:cNvSpPr txBox="1">
            <a:spLocks noGrp="1"/>
          </p:cNvSpPr>
          <p:nvPr>
            <p:ph type="body" idx="3"/>
          </p:nvPr>
        </p:nvSpPr>
        <p:spPr>
          <a:xfrm>
            <a:off x="1164300" y="2577825"/>
            <a:ext cx="7345500" cy="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3" name="Google Shape;923;p128"/>
          <p:cNvSpPr txBox="1">
            <a:spLocks noGrp="1"/>
          </p:cNvSpPr>
          <p:nvPr>
            <p:ph type="body" idx="4"/>
          </p:nvPr>
        </p:nvSpPr>
        <p:spPr>
          <a:xfrm>
            <a:off x="1164300" y="3296738"/>
            <a:ext cx="7345500" cy="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4" name="Google Shape;924;p128"/>
          <p:cNvSpPr txBox="1"/>
          <p:nvPr/>
        </p:nvSpPr>
        <p:spPr>
          <a:xfrm>
            <a:off x="588158" y="1856091"/>
            <a:ext cx="654000" cy="6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lang="en" sz="46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4600" b="1" i="0" u="none" strike="noStrike" cap="none">
              <a:solidFill>
                <a:srgbClr val="003C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p128"/>
          <p:cNvSpPr txBox="1"/>
          <p:nvPr/>
        </p:nvSpPr>
        <p:spPr>
          <a:xfrm>
            <a:off x="588158" y="2588003"/>
            <a:ext cx="654000" cy="6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lang="en" sz="46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4600" b="1" i="0" u="none" strike="noStrike" cap="none">
              <a:solidFill>
                <a:srgbClr val="003C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p128"/>
          <p:cNvSpPr txBox="1"/>
          <p:nvPr/>
        </p:nvSpPr>
        <p:spPr>
          <a:xfrm>
            <a:off x="588158" y="3306916"/>
            <a:ext cx="654000" cy="6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lang="en" sz="46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4600" b="1" i="0" u="none" strike="noStrike" cap="none">
              <a:solidFill>
                <a:srgbClr val="003C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128"/>
          <p:cNvSpPr txBox="1"/>
          <p:nvPr/>
        </p:nvSpPr>
        <p:spPr>
          <a:xfrm>
            <a:off x="588158" y="4027791"/>
            <a:ext cx="654000" cy="6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lang="en" sz="46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4600" b="1" i="0" u="none" strike="noStrike" cap="none">
              <a:solidFill>
                <a:srgbClr val="003C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28" name="Google Shape;928;p128"/>
          <p:cNvCxnSpPr/>
          <p:nvPr/>
        </p:nvCxnSpPr>
        <p:spPr>
          <a:xfrm>
            <a:off x="554700" y="904682"/>
            <a:ext cx="7230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29" name="Google Shape;929;p128"/>
          <p:cNvSpPr txBox="1">
            <a:spLocks noGrp="1"/>
          </p:cNvSpPr>
          <p:nvPr>
            <p:ph type="subTitle" idx="5"/>
          </p:nvPr>
        </p:nvSpPr>
        <p:spPr>
          <a:xfrm>
            <a:off x="439350" y="870825"/>
            <a:ext cx="8033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st Items - Same Slide - NOT NUMBERED">
  <p:cSld name="List Items - Same Slide - NOT NUMBERED">
    <p:bg>
      <p:bgPr>
        <a:solidFill>
          <a:srgbClr val="FFFFFF"/>
        </a:solidFill>
        <a:effectLst/>
      </p:bgPr>
    </p:bg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1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32" name="Google Shape;932;p129"/>
          <p:cNvSpPr/>
          <p:nvPr/>
        </p:nvSpPr>
        <p:spPr>
          <a:xfrm>
            <a:off x="461550" y="3756123"/>
            <a:ext cx="8282400" cy="835800"/>
          </a:xfrm>
          <a:prstGeom prst="roundRect">
            <a:avLst>
              <a:gd name="adj" fmla="val 16667"/>
            </a:avLst>
          </a:prstGeom>
          <a:solidFill>
            <a:srgbClr val="003C71">
              <a:alpha val="21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129"/>
          <p:cNvSpPr/>
          <p:nvPr/>
        </p:nvSpPr>
        <p:spPr>
          <a:xfrm>
            <a:off x="461550" y="2791949"/>
            <a:ext cx="8282400" cy="835800"/>
          </a:xfrm>
          <a:prstGeom prst="roundRect">
            <a:avLst>
              <a:gd name="adj" fmla="val 16667"/>
            </a:avLst>
          </a:prstGeom>
          <a:solidFill>
            <a:srgbClr val="003C71">
              <a:alpha val="21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p129"/>
          <p:cNvSpPr/>
          <p:nvPr/>
        </p:nvSpPr>
        <p:spPr>
          <a:xfrm>
            <a:off x="461550" y="1827775"/>
            <a:ext cx="8282400" cy="835800"/>
          </a:xfrm>
          <a:prstGeom prst="roundRect">
            <a:avLst>
              <a:gd name="adj" fmla="val 16667"/>
            </a:avLst>
          </a:prstGeom>
          <a:solidFill>
            <a:srgbClr val="003C71">
              <a:alpha val="21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129"/>
          <p:cNvSpPr txBox="1">
            <a:spLocks noGrp="1"/>
          </p:cNvSpPr>
          <p:nvPr>
            <p:ph type="body" idx="1"/>
          </p:nvPr>
        </p:nvSpPr>
        <p:spPr>
          <a:xfrm>
            <a:off x="859500" y="1892025"/>
            <a:ext cx="7602300" cy="7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6" name="Google Shape;936;p129"/>
          <p:cNvSpPr txBox="1">
            <a:spLocks noGrp="1"/>
          </p:cNvSpPr>
          <p:nvPr>
            <p:ph type="body" idx="2"/>
          </p:nvPr>
        </p:nvSpPr>
        <p:spPr>
          <a:xfrm>
            <a:off x="859500" y="3835125"/>
            <a:ext cx="7602300" cy="7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7" name="Google Shape;937;p129"/>
          <p:cNvSpPr txBox="1">
            <a:spLocks noGrp="1"/>
          </p:cNvSpPr>
          <p:nvPr>
            <p:ph type="body" idx="3"/>
          </p:nvPr>
        </p:nvSpPr>
        <p:spPr>
          <a:xfrm>
            <a:off x="859500" y="2863575"/>
            <a:ext cx="7602300" cy="7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938" name="Google Shape;938;p129"/>
          <p:cNvCxnSpPr/>
          <p:nvPr/>
        </p:nvCxnSpPr>
        <p:spPr>
          <a:xfrm>
            <a:off x="554700" y="904682"/>
            <a:ext cx="7230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39" name="Google Shape;939;p129"/>
          <p:cNvSpPr txBox="1">
            <a:spLocks noGrp="1"/>
          </p:cNvSpPr>
          <p:nvPr>
            <p:ph type="subTitle" idx="4"/>
          </p:nvPr>
        </p:nvSpPr>
        <p:spPr>
          <a:xfrm>
            <a:off x="439350" y="870825"/>
            <a:ext cx="8033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st Items - Same Slide - PILLARS">
  <p:cSld name="List Items - Same Slide - PILLARS">
    <p:bg>
      <p:bgPr>
        <a:solidFill>
          <a:srgbClr val="FFFFFF"/>
        </a:solidFill>
        <a:effectLst/>
      </p:bgPr>
    </p:bg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1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942" name="Google Shape;942;p130"/>
          <p:cNvGrpSpPr/>
          <p:nvPr/>
        </p:nvGrpSpPr>
        <p:grpSpPr>
          <a:xfrm>
            <a:off x="6128800" y="1677492"/>
            <a:ext cx="2596800" cy="3186381"/>
            <a:chOff x="6265963" y="3087650"/>
            <a:chExt cx="2596800" cy="4087200"/>
          </a:xfrm>
        </p:grpSpPr>
        <p:sp>
          <p:nvSpPr>
            <p:cNvPr id="943" name="Google Shape;943;p130"/>
            <p:cNvSpPr/>
            <p:nvPr/>
          </p:nvSpPr>
          <p:spPr>
            <a:xfrm>
              <a:off x="6276313" y="3087650"/>
              <a:ext cx="2567700" cy="654000"/>
            </a:xfrm>
            <a:prstGeom prst="roundRect">
              <a:avLst>
                <a:gd name="adj" fmla="val 16667"/>
              </a:avLst>
            </a:prstGeom>
            <a:solidFill>
              <a:srgbClr val="003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130"/>
            <p:cNvSpPr/>
            <p:nvPr/>
          </p:nvSpPr>
          <p:spPr>
            <a:xfrm>
              <a:off x="6276313" y="3087650"/>
              <a:ext cx="2567700" cy="4087200"/>
            </a:xfrm>
            <a:prstGeom prst="roundRect">
              <a:avLst>
                <a:gd name="adj" fmla="val 16667"/>
              </a:avLst>
            </a:prstGeom>
            <a:solidFill>
              <a:srgbClr val="003C71">
                <a:alpha val="21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45" name="Google Shape;945;p130"/>
            <p:cNvCxnSpPr/>
            <p:nvPr/>
          </p:nvCxnSpPr>
          <p:spPr>
            <a:xfrm>
              <a:off x="6265963" y="3708901"/>
              <a:ext cx="2596800" cy="0"/>
            </a:xfrm>
            <a:prstGeom prst="straightConnector1">
              <a:avLst/>
            </a:prstGeom>
            <a:noFill/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946" name="Google Shape;946;p130"/>
          <p:cNvGrpSpPr/>
          <p:nvPr/>
        </p:nvGrpSpPr>
        <p:grpSpPr>
          <a:xfrm>
            <a:off x="3274050" y="1677493"/>
            <a:ext cx="2624100" cy="3186381"/>
            <a:chOff x="3293788" y="2998700"/>
            <a:chExt cx="2624100" cy="4087200"/>
          </a:xfrm>
        </p:grpSpPr>
        <p:sp>
          <p:nvSpPr>
            <p:cNvPr id="947" name="Google Shape;947;p130"/>
            <p:cNvSpPr/>
            <p:nvPr/>
          </p:nvSpPr>
          <p:spPr>
            <a:xfrm>
              <a:off x="3304138" y="2998700"/>
              <a:ext cx="2567700" cy="654000"/>
            </a:xfrm>
            <a:prstGeom prst="roundRect">
              <a:avLst>
                <a:gd name="adj" fmla="val 16667"/>
              </a:avLst>
            </a:prstGeom>
            <a:solidFill>
              <a:srgbClr val="003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130"/>
            <p:cNvSpPr/>
            <p:nvPr/>
          </p:nvSpPr>
          <p:spPr>
            <a:xfrm>
              <a:off x="3304138" y="2998700"/>
              <a:ext cx="2567700" cy="4087200"/>
            </a:xfrm>
            <a:prstGeom prst="roundRect">
              <a:avLst>
                <a:gd name="adj" fmla="val 16667"/>
              </a:avLst>
            </a:prstGeom>
            <a:solidFill>
              <a:srgbClr val="003C71">
                <a:alpha val="21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49" name="Google Shape;949;p130"/>
            <p:cNvCxnSpPr/>
            <p:nvPr/>
          </p:nvCxnSpPr>
          <p:spPr>
            <a:xfrm>
              <a:off x="3293788" y="3619951"/>
              <a:ext cx="2624100" cy="0"/>
            </a:xfrm>
            <a:prstGeom prst="straightConnector1">
              <a:avLst/>
            </a:prstGeom>
            <a:noFill/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950" name="Google Shape;950;p130"/>
          <p:cNvSpPr txBox="1">
            <a:spLocks noGrp="1"/>
          </p:cNvSpPr>
          <p:nvPr>
            <p:ph type="subTitle" idx="1"/>
          </p:nvPr>
        </p:nvSpPr>
        <p:spPr>
          <a:xfrm>
            <a:off x="578300" y="1667124"/>
            <a:ext cx="2305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1" name="Google Shape;951;p130"/>
          <p:cNvSpPr txBox="1">
            <a:spLocks noGrp="1"/>
          </p:cNvSpPr>
          <p:nvPr>
            <p:ph type="subTitle" idx="2"/>
          </p:nvPr>
        </p:nvSpPr>
        <p:spPr>
          <a:xfrm>
            <a:off x="3433500" y="1667124"/>
            <a:ext cx="2305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2" name="Google Shape;952;p130"/>
          <p:cNvSpPr txBox="1">
            <a:spLocks noGrp="1"/>
          </p:cNvSpPr>
          <p:nvPr>
            <p:ph type="subTitle" idx="3"/>
          </p:nvPr>
        </p:nvSpPr>
        <p:spPr>
          <a:xfrm>
            <a:off x="6274600" y="1667124"/>
            <a:ext cx="2305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3" name="Google Shape;953;p130"/>
          <p:cNvSpPr txBox="1">
            <a:spLocks noGrp="1"/>
          </p:cNvSpPr>
          <p:nvPr>
            <p:ph type="subTitle" idx="4"/>
          </p:nvPr>
        </p:nvSpPr>
        <p:spPr>
          <a:xfrm>
            <a:off x="3389700" y="2123081"/>
            <a:ext cx="2392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4" name="Google Shape;954;p130"/>
          <p:cNvSpPr txBox="1">
            <a:spLocks noGrp="1"/>
          </p:cNvSpPr>
          <p:nvPr>
            <p:ph type="subTitle" idx="5"/>
          </p:nvPr>
        </p:nvSpPr>
        <p:spPr>
          <a:xfrm>
            <a:off x="6230800" y="2123081"/>
            <a:ext cx="2392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955" name="Google Shape;955;p130"/>
          <p:cNvGrpSpPr/>
          <p:nvPr/>
        </p:nvGrpSpPr>
        <p:grpSpPr>
          <a:xfrm>
            <a:off x="363775" y="1676134"/>
            <a:ext cx="2625000" cy="375592"/>
            <a:chOff x="430813" y="2998700"/>
            <a:chExt cx="2625000" cy="654000"/>
          </a:xfrm>
        </p:grpSpPr>
        <p:sp>
          <p:nvSpPr>
            <p:cNvPr id="956" name="Google Shape;956;p130"/>
            <p:cNvSpPr/>
            <p:nvPr/>
          </p:nvSpPr>
          <p:spPr>
            <a:xfrm>
              <a:off x="441163" y="2998700"/>
              <a:ext cx="2567700" cy="654000"/>
            </a:xfrm>
            <a:prstGeom prst="roundRect">
              <a:avLst>
                <a:gd name="adj" fmla="val 16667"/>
              </a:avLst>
            </a:prstGeom>
            <a:solidFill>
              <a:srgbClr val="003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57" name="Google Shape;957;p130"/>
            <p:cNvCxnSpPr/>
            <p:nvPr/>
          </p:nvCxnSpPr>
          <p:spPr>
            <a:xfrm>
              <a:off x="430813" y="3619951"/>
              <a:ext cx="2625000" cy="0"/>
            </a:xfrm>
            <a:prstGeom prst="straightConnector1">
              <a:avLst/>
            </a:prstGeom>
            <a:noFill/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DARK ON LIGHT">
  <p:cSld name="Title Only - DARK ON LIGHT">
    <p:bg>
      <p:bgPr>
        <a:solidFill>
          <a:srgbClr val="FFFFFF"/>
        </a:solidFill>
        <a:effectLst/>
      </p:bgPr>
    </p:bg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1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60" name="Google Shape;960;p131"/>
          <p:cNvCxnSpPr/>
          <p:nvPr/>
        </p:nvCxnSpPr>
        <p:spPr>
          <a:xfrm>
            <a:off x="554700" y="904682"/>
            <a:ext cx="7230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61" name="Google Shape;961;p131"/>
          <p:cNvSpPr txBox="1">
            <a:spLocks noGrp="1"/>
          </p:cNvSpPr>
          <p:nvPr>
            <p:ph type="subTitle" idx="1"/>
          </p:nvPr>
        </p:nvSpPr>
        <p:spPr>
          <a:xfrm>
            <a:off x="439350" y="870825"/>
            <a:ext cx="8033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LIGHT ON DARK">
  <p:cSld name="1_Title Only - LIGHT ON DARK"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1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64" name="Google Shape;964;p132"/>
          <p:cNvCxnSpPr/>
          <p:nvPr/>
        </p:nvCxnSpPr>
        <p:spPr>
          <a:xfrm>
            <a:off x="554700" y="904682"/>
            <a:ext cx="72300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65" name="Google Shape;965;p132"/>
          <p:cNvSpPr txBox="1">
            <a:spLocks noGrp="1"/>
          </p:cNvSpPr>
          <p:nvPr>
            <p:ph type="subTitle" idx="1"/>
          </p:nvPr>
        </p:nvSpPr>
        <p:spPr>
          <a:xfrm>
            <a:off x="439350" y="874150"/>
            <a:ext cx="8033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 - DARK ON LIGHT">
  <p:cSld name="Bullets - DARK ON LIGHT">
    <p:bg>
      <p:bgPr>
        <a:solidFill>
          <a:srgbClr val="FFFFFF"/>
        </a:solidFill>
        <a:effectLst/>
      </p:bgPr>
    </p:bg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133"/>
          <p:cNvSpPr txBox="1">
            <a:spLocks noGrp="1"/>
          </p:cNvSpPr>
          <p:nvPr>
            <p:ph type="sldNum" idx="12"/>
          </p:nvPr>
        </p:nvSpPr>
        <p:spPr>
          <a:xfrm>
            <a:off x="8091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68" name="Google Shape;968;p133"/>
          <p:cNvSpPr txBox="1">
            <a:spLocks noGrp="1"/>
          </p:cNvSpPr>
          <p:nvPr>
            <p:ph type="body" idx="1"/>
          </p:nvPr>
        </p:nvSpPr>
        <p:spPr>
          <a:xfrm>
            <a:off x="357800" y="1604050"/>
            <a:ext cx="7652100" cy="17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9BD"/>
              </a:buClr>
              <a:buSzPts val="2200"/>
              <a:buFont typeface="Arial"/>
              <a:buChar char="●"/>
              <a:defRPr sz="22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A6FB"/>
              </a:buClr>
              <a:buSzPts val="2200"/>
              <a:buFont typeface="Arial"/>
              <a:buChar char="○"/>
              <a:defRPr sz="22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579BD"/>
              </a:buClr>
              <a:buSzPts val="2200"/>
              <a:buFont typeface="Arial"/>
              <a:buChar char="■"/>
              <a:defRPr sz="22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579BD"/>
              </a:buClr>
              <a:buSzPts val="2200"/>
              <a:buFont typeface="Arial"/>
              <a:buChar char="●"/>
              <a:defRPr sz="22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A6FB"/>
              </a:buClr>
              <a:buSzPts val="2200"/>
              <a:buFont typeface="Arial"/>
              <a:buChar char="○"/>
              <a:defRPr sz="22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579BD"/>
              </a:buClr>
              <a:buSzPts val="2200"/>
              <a:buFont typeface="Arial"/>
              <a:buChar char="■"/>
              <a:defRPr sz="22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579BD"/>
              </a:buClr>
              <a:buSzPts val="2200"/>
              <a:buFont typeface="Arial"/>
              <a:buChar char="●"/>
              <a:defRPr sz="22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A6FB"/>
              </a:buClr>
              <a:buSzPts val="2200"/>
              <a:buFont typeface="Arial"/>
              <a:buChar char="○"/>
              <a:defRPr sz="22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0579BD"/>
              </a:buClr>
              <a:buSzPts val="2200"/>
              <a:buFont typeface="Arial"/>
              <a:buChar char="■"/>
              <a:defRPr sz="22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9" name="Google Shape;969;p133" title="Vertical blue banner with GSA OGP title"/>
          <p:cNvSpPr txBox="1"/>
          <p:nvPr/>
        </p:nvSpPr>
        <p:spPr>
          <a:xfrm>
            <a:off x="1740687" y="4809921"/>
            <a:ext cx="5143500" cy="3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G S A     O F F I C E    O F    G O V E R N M E N T - W I D E     P O L I C Y </a:t>
            </a:r>
            <a:endParaRPr sz="1100" b="1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0" name="Google Shape;970;p133"/>
          <p:cNvSpPr txBox="1">
            <a:spLocks noGrp="1"/>
          </p:cNvSpPr>
          <p:nvPr>
            <p:ph type="title"/>
          </p:nvPr>
        </p:nvSpPr>
        <p:spPr>
          <a:xfrm>
            <a:off x="439350" y="77925"/>
            <a:ext cx="8033100" cy="8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971" name="Google Shape;971;p133"/>
          <p:cNvCxnSpPr/>
          <p:nvPr/>
        </p:nvCxnSpPr>
        <p:spPr>
          <a:xfrm>
            <a:off x="554700" y="904682"/>
            <a:ext cx="7230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72" name="Google Shape;972;p133"/>
          <p:cNvSpPr txBox="1">
            <a:spLocks noGrp="1"/>
          </p:cNvSpPr>
          <p:nvPr>
            <p:ph type="subTitle" idx="2"/>
          </p:nvPr>
        </p:nvSpPr>
        <p:spPr>
          <a:xfrm>
            <a:off x="439350" y="870825"/>
            <a:ext cx="8033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DECK">
  <p:cSld name="END DECK">
    <p:bg>
      <p:bgPr>
        <a:solidFill>
          <a:srgbClr val="FFFFFF"/>
        </a:solidFill>
        <a:effectLst/>
      </p:bgPr>
    </p:bg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1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75" name="Google Shape;975;p134" title="Blue GSA Starmark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81665" y="1768041"/>
            <a:ext cx="1780669" cy="1607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 2"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135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8" name="Google Shape;978;p135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9" name="Google Shape;979;p13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1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2" name="Google Shape;982;p13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3" name="Google Shape;983;p136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4" name="Google Shape;984;p136"/>
          <p:cNvSpPr txBox="1">
            <a:spLocks noGrp="1"/>
          </p:cNvSpPr>
          <p:nvPr>
            <p:ph type="sldNum" idx="12"/>
          </p:nvPr>
        </p:nvSpPr>
        <p:spPr>
          <a:xfrm>
            <a:off x="6553200" y="4661297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>
              <a:solidFill>
                <a:srgbClr val="005087"/>
              </a:solidFill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13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7" name="Google Shape;987;p137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8" name="Google Shape;988;p137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9" name="Google Shape;989;p137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0" name="Google Shape;990;p137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1" name="Google Shape;991;p137"/>
          <p:cNvSpPr txBox="1">
            <a:spLocks noGrp="1"/>
          </p:cNvSpPr>
          <p:nvPr>
            <p:ph type="sldNum" idx="12"/>
          </p:nvPr>
        </p:nvSpPr>
        <p:spPr>
          <a:xfrm>
            <a:off x="6553200" y="4661297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>
              <a:solidFill>
                <a:srgbClr val="005087"/>
              </a:solidFill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p13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4" name="Google Shape;994;p138"/>
          <p:cNvSpPr txBox="1">
            <a:spLocks noGrp="1"/>
          </p:cNvSpPr>
          <p:nvPr>
            <p:ph type="sldNum" idx="12"/>
          </p:nvPr>
        </p:nvSpPr>
        <p:spPr>
          <a:xfrm>
            <a:off x="6553200" y="4661297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>
              <a:solidFill>
                <a:srgbClr val="005087"/>
              </a:solidFill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139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7" name="Google Shape;997;p139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8" name="Google Shape;998;p139"/>
          <p:cNvSpPr txBox="1">
            <a:spLocks noGrp="1"/>
          </p:cNvSpPr>
          <p:nvPr>
            <p:ph type="body" idx="2"/>
          </p:nvPr>
        </p:nvSpPr>
        <p:spPr>
          <a:xfrm>
            <a:off x="457201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9" name="Google Shape;999;p139"/>
          <p:cNvSpPr txBox="1">
            <a:spLocks noGrp="1"/>
          </p:cNvSpPr>
          <p:nvPr>
            <p:ph type="sldNum" idx="12"/>
          </p:nvPr>
        </p:nvSpPr>
        <p:spPr>
          <a:xfrm>
            <a:off x="6553200" y="4661297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>
              <a:solidFill>
                <a:srgbClr val="005087"/>
              </a:solidFill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140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2" name="Google Shape;1002;p140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003" name="Google Shape;1003;p140"/>
          <p:cNvSpPr txBox="1">
            <a:spLocks noGrp="1"/>
          </p:cNvSpPr>
          <p:nvPr>
            <p:ph type="body" idx="1"/>
          </p:nvPr>
        </p:nvSpPr>
        <p:spPr>
          <a:xfrm>
            <a:off x="1792288" y="4025504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4" name="Google Shape;1004;p140"/>
          <p:cNvSpPr txBox="1">
            <a:spLocks noGrp="1"/>
          </p:cNvSpPr>
          <p:nvPr>
            <p:ph type="sldNum" idx="12"/>
          </p:nvPr>
        </p:nvSpPr>
        <p:spPr>
          <a:xfrm>
            <a:off x="6553200" y="4661297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>
              <a:solidFill>
                <a:srgbClr val="005087"/>
              </a:solidFill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14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7" name="Google Shape;1007;p141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8" name="Google Shape;1008;p141"/>
          <p:cNvSpPr txBox="1">
            <a:spLocks noGrp="1"/>
          </p:cNvSpPr>
          <p:nvPr>
            <p:ph type="sldNum" idx="12"/>
          </p:nvPr>
        </p:nvSpPr>
        <p:spPr>
          <a:xfrm>
            <a:off x="6553200" y="4661297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>
              <a:solidFill>
                <a:srgbClr val="005087"/>
              </a:solidFill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142"/>
          <p:cNvSpPr txBox="1">
            <a:spLocks noGrp="1"/>
          </p:cNvSpPr>
          <p:nvPr>
            <p:ph type="title"/>
          </p:nvPr>
        </p:nvSpPr>
        <p:spPr>
          <a:xfrm rot="5400000">
            <a:off x="5463750" y="1371629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1" name="Google Shape;1011;p142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1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2" name="Google Shape;1012;p142"/>
          <p:cNvSpPr txBox="1">
            <a:spLocks noGrp="1"/>
          </p:cNvSpPr>
          <p:nvPr>
            <p:ph type="sldNum" idx="12"/>
          </p:nvPr>
        </p:nvSpPr>
        <p:spPr>
          <a:xfrm>
            <a:off x="6553200" y="4661297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>
              <a:solidFill>
                <a:srgbClr val="005087"/>
              </a:solidFill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1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5" name="Google Shape;1015;p1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6" name="Google Shape;1016;p1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Block w/Title">
  <p:cSld name="OBJECT_1"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p144"/>
          <p:cNvSpPr txBox="1">
            <a:spLocks noGrp="1"/>
          </p:cNvSpPr>
          <p:nvPr>
            <p:ph type="title"/>
          </p:nvPr>
        </p:nvSpPr>
        <p:spPr>
          <a:xfrm>
            <a:off x="457200" y="327500"/>
            <a:ext cx="8229600" cy="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2800"/>
              <a:buNone/>
              <a:defRPr sz="2800">
                <a:solidFill>
                  <a:srgbClr val="00508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9" name="Google Shape;1019;p14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0" name="Google Shape;1020;p14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21" name="Google Shape;1021;p144"/>
          <p:cNvPicPr preferRelativeResize="0"/>
          <p:nvPr/>
        </p:nvPicPr>
        <p:blipFill rotWithShape="1">
          <a:blip r:embed="rId2">
            <a:alphaModFix/>
          </a:blip>
          <a:srcRect b="94366"/>
          <a:stretch/>
        </p:blipFill>
        <p:spPr>
          <a:xfrm>
            <a:off x="2022850" y="-137"/>
            <a:ext cx="7121152" cy="26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285871"/>
            <a:ext cx="9144003" cy="6094527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6"/>
          <p:cNvSpPr txBox="1"/>
          <p:nvPr/>
        </p:nvSpPr>
        <p:spPr>
          <a:xfrm>
            <a:off x="4419600" y="788687"/>
            <a:ext cx="4038600" cy="1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Office of Government-wide Policy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175" y="330973"/>
            <a:ext cx="696150" cy="6284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oogle Shape;1026;p1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285871"/>
            <a:ext cx="9144003" cy="6094527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Google Shape;1027;p146"/>
          <p:cNvSpPr txBox="1"/>
          <p:nvPr/>
        </p:nvSpPr>
        <p:spPr>
          <a:xfrm>
            <a:off x="4419600" y="788687"/>
            <a:ext cx="4038600" cy="1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Office of Government-wide Policy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8" name="Google Shape;1028;p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175" y="330973"/>
            <a:ext cx="696150" cy="62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9" name="Google Shape;1029;p14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14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2" name="Google Shape;1032;p14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148"/>
          <p:cNvSpPr txBox="1">
            <a:spLocks noGrp="1"/>
          </p:cNvSpPr>
          <p:nvPr>
            <p:ph type="sldNum" idx="12"/>
          </p:nvPr>
        </p:nvSpPr>
        <p:spPr>
          <a:xfrm>
            <a:off x="6553200" y="4661297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>
              <a:solidFill>
                <a:srgbClr val="005087"/>
              </a:solidFill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OPTION 1 1">
  <p:cSld name="Divider - OPTION 1 1"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37" name="Google Shape;1037;p149"/>
          <p:cNvSpPr txBox="1"/>
          <p:nvPr/>
        </p:nvSpPr>
        <p:spPr>
          <a:xfrm>
            <a:off x="0" y="1840384"/>
            <a:ext cx="7878900" cy="1290900"/>
          </a:xfrm>
          <a:prstGeom prst="rect">
            <a:avLst/>
          </a:prstGeom>
          <a:solidFill>
            <a:srgbClr val="0579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8" name="Google Shape;1038;p149"/>
          <p:cNvSpPr txBox="1">
            <a:spLocks noGrp="1"/>
          </p:cNvSpPr>
          <p:nvPr>
            <p:ph type="title"/>
          </p:nvPr>
        </p:nvSpPr>
        <p:spPr>
          <a:xfrm>
            <a:off x="228600" y="2017025"/>
            <a:ext cx="6018900" cy="9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2">
  <p:cSld name="Agenda 2"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150"/>
          <p:cNvSpPr txBox="1">
            <a:spLocks noGrp="1"/>
          </p:cNvSpPr>
          <p:nvPr>
            <p:ph type="sldNum" idx="12"/>
          </p:nvPr>
        </p:nvSpPr>
        <p:spPr>
          <a:xfrm>
            <a:off x="8472458" y="458661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41" name="Google Shape;1041;p150"/>
          <p:cNvGrpSpPr/>
          <p:nvPr/>
        </p:nvGrpSpPr>
        <p:grpSpPr>
          <a:xfrm>
            <a:off x="351251" y="1915646"/>
            <a:ext cx="8441497" cy="646425"/>
            <a:chOff x="-14600" y="2586667"/>
            <a:chExt cx="7887775" cy="861900"/>
          </a:xfrm>
        </p:grpSpPr>
        <p:sp>
          <p:nvSpPr>
            <p:cNvPr id="1042" name="Google Shape;1042;p150"/>
            <p:cNvSpPr/>
            <p:nvPr/>
          </p:nvSpPr>
          <p:spPr>
            <a:xfrm>
              <a:off x="-14600" y="2662935"/>
              <a:ext cx="7602300" cy="7443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150"/>
            <p:cNvSpPr/>
            <p:nvPr/>
          </p:nvSpPr>
          <p:spPr>
            <a:xfrm>
              <a:off x="7266575" y="2586667"/>
              <a:ext cx="606600" cy="861900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003C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4" name="Google Shape;1044;p150"/>
          <p:cNvGrpSpPr/>
          <p:nvPr/>
        </p:nvGrpSpPr>
        <p:grpSpPr>
          <a:xfrm>
            <a:off x="351250" y="2657119"/>
            <a:ext cx="8441497" cy="646425"/>
            <a:chOff x="-14600" y="3542826"/>
            <a:chExt cx="7887775" cy="861900"/>
          </a:xfrm>
        </p:grpSpPr>
        <p:sp>
          <p:nvSpPr>
            <p:cNvPr id="1045" name="Google Shape;1045;p150"/>
            <p:cNvSpPr/>
            <p:nvPr/>
          </p:nvSpPr>
          <p:spPr>
            <a:xfrm>
              <a:off x="-14600" y="3615435"/>
              <a:ext cx="7602300" cy="7443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150"/>
            <p:cNvSpPr/>
            <p:nvPr/>
          </p:nvSpPr>
          <p:spPr>
            <a:xfrm>
              <a:off x="7266575" y="3542826"/>
              <a:ext cx="606600" cy="861900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003C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7" name="Google Shape;1047;p150"/>
          <p:cNvGrpSpPr/>
          <p:nvPr/>
        </p:nvGrpSpPr>
        <p:grpSpPr>
          <a:xfrm>
            <a:off x="351250" y="3349560"/>
            <a:ext cx="8441497" cy="646425"/>
            <a:chOff x="-14600" y="4498974"/>
            <a:chExt cx="7887775" cy="861900"/>
          </a:xfrm>
        </p:grpSpPr>
        <p:sp>
          <p:nvSpPr>
            <p:cNvPr id="1048" name="Google Shape;1048;p150"/>
            <p:cNvSpPr/>
            <p:nvPr/>
          </p:nvSpPr>
          <p:spPr>
            <a:xfrm>
              <a:off x="-14600" y="4567935"/>
              <a:ext cx="7602300" cy="7443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150"/>
            <p:cNvSpPr/>
            <p:nvPr/>
          </p:nvSpPr>
          <p:spPr>
            <a:xfrm>
              <a:off x="7266575" y="4498974"/>
              <a:ext cx="606600" cy="861900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003C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50" name="Google Shape;1050;p150"/>
          <p:cNvSpPr txBox="1">
            <a:spLocks noGrp="1"/>
          </p:cNvSpPr>
          <p:nvPr>
            <p:ph type="subTitle" idx="1"/>
          </p:nvPr>
        </p:nvSpPr>
        <p:spPr>
          <a:xfrm>
            <a:off x="619148" y="2748927"/>
            <a:ext cx="67851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1" name="Google Shape;1051;p150"/>
          <p:cNvSpPr txBox="1">
            <a:spLocks noGrp="1"/>
          </p:cNvSpPr>
          <p:nvPr>
            <p:ph type="subTitle" idx="2"/>
          </p:nvPr>
        </p:nvSpPr>
        <p:spPr>
          <a:xfrm>
            <a:off x="619148" y="2041240"/>
            <a:ext cx="67851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2" name="Google Shape;1052;p150"/>
          <p:cNvSpPr txBox="1">
            <a:spLocks noGrp="1"/>
          </p:cNvSpPr>
          <p:nvPr>
            <p:ph type="subTitle" idx="3"/>
          </p:nvPr>
        </p:nvSpPr>
        <p:spPr>
          <a:xfrm>
            <a:off x="619148" y="3469990"/>
            <a:ext cx="67851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1053" name="Google Shape;1053;p150"/>
          <p:cNvGrpSpPr/>
          <p:nvPr/>
        </p:nvGrpSpPr>
        <p:grpSpPr>
          <a:xfrm>
            <a:off x="351251" y="4072054"/>
            <a:ext cx="8441497" cy="646425"/>
            <a:chOff x="-14600" y="5455122"/>
            <a:chExt cx="7887775" cy="861900"/>
          </a:xfrm>
        </p:grpSpPr>
        <p:sp>
          <p:nvSpPr>
            <p:cNvPr id="1054" name="Google Shape;1054;p150"/>
            <p:cNvSpPr/>
            <p:nvPr/>
          </p:nvSpPr>
          <p:spPr>
            <a:xfrm>
              <a:off x="-14600" y="5520435"/>
              <a:ext cx="7602300" cy="7443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150"/>
            <p:cNvSpPr/>
            <p:nvPr/>
          </p:nvSpPr>
          <p:spPr>
            <a:xfrm>
              <a:off x="7266575" y="5455122"/>
              <a:ext cx="606600" cy="861900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003C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56" name="Google Shape;1056;p150"/>
          <p:cNvSpPr txBox="1">
            <a:spLocks noGrp="1"/>
          </p:cNvSpPr>
          <p:nvPr>
            <p:ph type="subTitle" idx="4"/>
          </p:nvPr>
        </p:nvSpPr>
        <p:spPr>
          <a:xfrm>
            <a:off x="619148" y="4191053"/>
            <a:ext cx="67851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LIGHT ON DARK">
  <p:cSld name="Title Only - LIGHT ON DARK"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1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59" name="Google Shape;1059;p151"/>
          <p:cNvSpPr/>
          <p:nvPr/>
        </p:nvSpPr>
        <p:spPr>
          <a:xfrm>
            <a:off x="1043575" y="1623581"/>
            <a:ext cx="1508700" cy="1506000"/>
          </a:xfrm>
          <a:prstGeom prst="ellipse">
            <a:avLst/>
          </a:prstGeom>
          <a:noFill/>
          <a:ln w="2857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0" name="Google Shape;1060;p151"/>
          <p:cNvSpPr/>
          <p:nvPr/>
        </p:nvSpPr>
        <p:spPr>
          <a:xfrm>
            <a:off x="3745225" y="1587367"/>
            <a:ext cx="1508700" cy="1506000"/>
          </a:xfrm>
          <a:prstGeom prst="ellipse">
            <a:avLst/>
          </a:prstGeom>
          <a:noFill/>
          <a:ln w="2857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Google Shape;1061;p151"/>
          <p:cNvSpPr/>
          <p:nvPr/>
        </p:nvSpPr>
        <p:spPr>
          <a:xfrm>
            <a:off x="6488425" y="1587367"/>
            <a:ext cx="1508700" cy="1506000"/>
          </a:xfrm>
          <a:prstGeom prst="ellipse">
            <a:avLst/>
          </a:prstGeom>
          <a:noFill/>
          <a:ln w="2857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p151"/>
          <p:cNvSpPr/>
          <p:nvPr/>
        </p:nvSpPr>
        <p:spPr>
          <a:xfrm rot="-8785779">
            <a:off x="2793604" y="2197012"/>
            <a:ext cx="398220" cy="413779"/>
          </a:xfrm>
          <a:prstGeom prst="rtTriangle">
            <a:avLst/>
          </a:prstGeom>
          <a:solidFill>
            <a:schemeClr val="accent2"/>
          </a:solidFill>
          <a:ln w="9525" cap="flat" cmpd="sng">
            <a:solidFill>
              <a:srgbClr val="0FA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3" name="Google Shape;1063;p151"/>
          <p:cNvSpPr/>
          <p:nvPr/>
        </p:nvSpPr>
        <p:spPr>
          <a:xfrm rot="-8785779">
            <a:off x="5469190" y="2169806"/>
            <a:ext cx="398220" cy="413779"/>
          </a:xfrm>
          <a:prstGeom prst="rtTriangle">
            <a:avLst/>
          </a:prstGeom>
          <a:solidFill>
            <a:schemeClr val="accent2"/>
          </a:solidFill>
          <a:ln w="9525" cap="flat" cmpd="sng">
            <a:solidFill>
              <a:srgbClr val="0FA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4" name="Google Shape;1064;p151"/>
          <p:cNvSpPr txBox="1">
            <a:spLocks noGrp="1"/>
          </p:cNvSpPr>
          <p:nvPr>
            <p:ph type="subTitle" idx="1"/>
          </p:nvPr>
        </p:nvSpPr>
        <p:spPr>
          <a:xfrm>
            <a:off x="447475" y="3218138"/>
            <a:ext cx="27009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5" name="Google Shape;1065;p151"/>
          <p:cNvSpPr txBox="1">
            <a:spLocks noGrp="1"/>
          </p:cNvSpPr>
          <p:nvPr>
            <p:ph type="subTitle" idx="2"/>
          </p:nvPr>
        </p:nvSpPr>
        <p:spPr>
          <a:xfrm>
            <a:off x="3149125" y="3218138"/>
            <a:ext cx="27009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6" name="Google Shape;1066;p151"/>
          <p:cNvSpPr txBox="1">
            <a:spLocks noGrp="1"/>
          </p:cNvSpPr>
          <p:nvPr>
            <p:ph type="subTitle" idx="3"/>
          </p:nvPr>
        </p:nvSpPr>
        <p:spPr>
          <a:xfrm>
            <a:off x="5892325" y="3218138"/>
            <a:ext cx="27009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st Items - Same Slide - NUMBERED">
  <p:cSld name="List Items - Same Slide - NUMBERED">
    <p:bg>
      <p:bgPr>
        <a:solidFill>
          <a:srgbClr val="FFFFFF"/>
        </a:solidFill>
        <a:effectLst/>
      </p:bgPr>
    </p:bg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p1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69" name="Google Shape;1069;p152"/>
          <p:cNvSpPr/>
          <p:nvPr/>
        </p:nvSpPr>
        <p:spPr>
          <a:xfrm>
            <a:off x="461550" y="3756114"/>
            <a:ext cx="8235000" cy="835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003C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0" name="Google Shape;1070;p152"/>
          <p:cNvGrpSpPr/>
          <p:nvPr/>
        </p:nvGrpSpPr>
        <p:grpSpPr>
          <a:xfrm>
            <a:off x="461550" y="2791940"/>
            <a:ext cx="8234893" cy="835875"/>
            <a:chOff x="461550" y="5541550"/>
            <a:chExt cx="8373900" cy="1114500"/>
          </a:xfrm>
        </p:grpSpPr>
        <p:sp>
          <p:nvSpPr>
            <p:cNvPr id="1071" name="Google Shape;1071;p152"/>
            <p:cNvSpPr/>
            <p:nvPr/>
          </p:nvSpPr>
          <p:spPr>
            <a:xfrm>
              <a:off x="461550" y="5541550"/>
              <a:ext cx="8373900" cy="11145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rgbClr val="003C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152"/>
            <p:cNvSpPr txBox="1"/>
            <p:nvPr/>
          </p:nvSpPr>
          <p:spPr>
            <a:xfrm>
              <a:off x="659125" y="5692150"/>
              <a:ext cx="654000" cy="8133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600"/>
                <a:buFont typeface="Arial"/>
                <a:buNone/>
              </a:pPr>
              <a:r>
                <a:rPr lang="en" sz="4600" b="1" i="0" u="none" strike="noStrike" cap="none">
                  <a:solidFill>
                    <a:srgbClr val="003C7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46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3" name="Google Shape;1073;p152"/>
          <p:cNvGrpSpPr/>
          <p:nvPr/>
        </p:nvGrpSpPr>
        <p:grpSpPr>
          <a:xfrm>
            <a:off x="461550" y="1827766"/>
            <a:ext cx="8234893" cy="835875"/>
            <a:chOff x="461550" y="5541550"/>
            <a:chExt cx="8373900" cy="1114500"/>
          </a:xfrm>
        </p:grpSpPr>
        <p:sp>
          <p:nvSpPr>
            <p:cNvPr id="1074" name="Google Shape;1074;p152"/>
            <p:cNvSpPr/>
            <p:nvPr/>
          </p:nvSpPr>
          <p:spPr>
            <a:xfrm>
              <a:off x="461550" y="5541550"/>
              <a:ext cx="8373900" cy="11145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rgbClr val="003C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152"/>
            <p:cNvSpPr txBox="1"/>
            <p:nvPr/>
          </p:nvSpPr>
          <p:spPr>
            <a:xfrm>
              <a:off x="659125" y="5692150"/>
              <a:ext cx="654000" cy="8133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600"/>
                <a:buFont typeface="Arial"/>
                <a:buNone/>
              </a:pPr>
              <a:r>
                <a:rPr lang="en" sz="4600" b="1" i="0" u="none" strike="noStrike" cap="none">
                  <a:solidFill>
                    <a:srgbClr val="003C7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46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6" name="Google Shape;1076;p152"/>
          <p:cNvSpPr txBox="1">
            <a:spLocks noGrp="1"/>
          </p:cNvSpPr>
          <p:nvPr>
            <p:ph type="body" idx="1"/>
          </p:nvPr>
        </p:nvSpPr>
        <p:spPr>
          <a:xfrm>
            <a:off x="1284050" y="1892025"/>
            <a:ext cx="7412400" cy="7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7" name="Google Shape;1077;p152"/>
          <p:cNvSpPr txBox="1">
            <a:spLocks noGrp="1"/>
          </p:cNvSpPr>
          <p:nvPr>
            <p:ph type="body" idx="2"/>
          </p:nvPr>
        </p:nvSpPr>
        <p:spPr>
          <a:xfrm>
            <a:off x="1284050" y="3835125"/>
            <a:ext cx="7412400" cy="705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8" name="Google Shape;1078;p152"/>
          <p:cNvSpPr txBox="1"/>
          <p:nvPr/>
        </p:nvSpPr>
        <p:spPr>
          <a:xfrm>
            <a:off x="640845" y="3869103"/>
            <a:ext cx="643200" cy="60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lang="en" sz="46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4600" b="1" i="0" u="none" strike="noStrike" cap="none">
              <a:solidFill>
                <a:srgbClr val="003C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st Items - Same Slide - NOT NUMBERED - More Slots 1">
  <p:cSld name="List Items - Same Slide - NOT NUMBERED - More Slots 1">
    <p:bg>
      <p:bgPr>
        <a:solidFill>
          <a:srgbClr val="FFFFFF"/>
        </a:solidFill>
        <a:effectLst/>
      </p:bgPr>
    </p:bg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153"/>
          <p:cNvSpPr/>
          <p:nvPr/>
        </p:nvSpPr>
        <p:spPr>
          <a:xfrm>
            <a:off x="461550" y="4003678"/>
            <a:ext cx="8237700" cy="661200"/>
          </a:xfrm>
          <a:prstGeom prst="roundRect">
            <a:avLst>
              <a:gd name="adj" fmla="val 16667"/>
            </a:avLst>
          </a:prstGeom>
          <a:solidFill>
            <a:srgbClr val="CEE2F3">
              <a:alpha val="21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1" name="Google Shape;1081;p1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82" name="Google Shape;1082;p153"/>
          <p:cNvSpPr/>
          <p:nvPr/>
        </p:nvSpPr>
        <p:spPr>
          <a:xfrm>
            <a:off x="461550" y="3278377"/>
            <a:ext cx="8237700" cy="661200"/>
          </a:xfrm>
          <a:prstGeom prst="roundRect">
            <a:avLst>
              <a:gd name="adj" fmla="val 16667"/>
            </a:avLst>
          </a:prstGeom>
          <a:solidFill>
            <a:srgbClr val="CEE2F3">
              <a:alpha val="21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3" name="Google Shape;1083;p153"/>
          <p:cNvSpPr/>
          <p:nvPr/>
        </p:nvSpPr>
        <p:spPr>
          <a:xfrm>
            <a:off x="461550" y="2553076"/>
            <a:ext cx="8237700" cy="661200"/>
          </a:xfrm>
          <a:prstGeom prst="roundRect">
            <a:avLst>
              <a:gd name="adj" fmla="val 16667"/>
            </a:avLst>
          </a:prstGeom>
          <a:solidFill>
            <a:srgbClr val="CEE2F3">
              <a:alpha val="21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4" name="Google Shape;1084;p153"/>
          <p:cNvSpPr/>
          <p:nvPr/>
        </p:nvSpPr>
        <p:spPr>
          <a:xfrm>
            <a:off x="461550" y="1827775"/>
            <a:ext cx="8237700" cy="661200"/>
          </a:xfrm>
          <a:prstGeom prst="roundRect">
            <a:avLst>
              <a:gd name="adj" fmla="val 16667"/>
            </a:avLst>
          </a:prstGeom>
          <a:solidFill>
            <a:srgbClr val="CEE2F3">
              <a:alpha val="21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153"/>
          <p:cNvSpPr txBox="1">
            <a:spLocks noGrp="1"/>
          </p:cNvSpPr>
          <p:nvPr>
            <p:ph type="body" idx="1"/>
          </p:nvPr>
        </p:nvSpPr>
        <p:spPr>
          <a:xfrm>
            <a:off x="859500" y="1834875"/>
            <a:ext cx="7602300" cy="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6" name="Google Shape;1086;p153"/>
          <p:cNvSpPr txBox="1">
            <a:spLocks noGrp="1"/>
          </p:cNvSpPr>
          <p:nvPr>
            <p:ph type="body" idx="2"/>
          </p:nvPr>
        </p:nvSpPr>
        <p:spPr>
          <a:xfrm>
            <a:off x="859500" y="4017618"/>
            <a:ext cx="7602300" cy="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7" name="Google Shape;1087;p153"/>
          <p:cNvSpPr txBox="1">
            <a:spLocks noGrp="1"/>
          </p:cNvSpPr>
          <p:nvPr>
            <p:ph type="body" idx="3"/>
          </p:nvPr>
        </p:nvSpPr>
        <p:spPr>
          <a:xfrm>
            <a:off x="859500" y="2577825"/>
            <a:ext cx="7602300" cy="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8" name="Google Shape;1088;p153"/>
          <p:cNvSpPr txBox="1">
            <a:spLocks noGrp="1"/>
          </p:cNvSpPr>
          <p:nvPr>
            <p:ph type="body" idx="4"/>
          </p:nvPr>
        </p:nvSpPr>
        <p:spPr>
          <a:xfrm>
            <a:off x="859500" y="3296738"/>
            <a:ext cx="7602300" cy="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2 - Four Slots">
  <p:cSld name="Agenda 2 - Four Slots"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0" name="Google Shape;1090;p154"/>
          <p:cNvGrpSpPr/>
          <p:nvPr/>
        </p:nvGrpSpPr>
        <p:grpSpPr>
          <a:xfrm>
            <a:off x="-14599" y="1287501"/>
            <a:ext cx="8338228" cy="863659"/>
            <a:chOff x="-14600" y="1630542"/>
            <a:chExt cx="8032975" cy="991800"/>
          </a:xfrm>
        </p:grpSpPr>
        <p:sp>
          <p:nvSpPr>
            <p:cNvPr id="1091" name="Google Shape;1091;p154"/>
            <p:cNvSpPr/>
            <p:nvPr/>
          </p:nvSpPr>
          <p:spPr>
            <a:xfrm>
              <a:off x="-14600" y="1710438"/>
              <a:ext cx="7602300" cy="861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154"/>
            <p:cNvSpPr/>
            <p:nvPr/>
          </p:nvSpPr>
          <p:spPr>
            <a:xfrm>
              <a:off x="7190375" y="1630542"/>
              <a:ext cx="828000" cy="991800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003C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3" name="Google Shape;1093;p154"/>
          <p:cNvSpPr txBox="1">
            <a:spLocks noGrp="1"/>
          </p:cNvSpPr>
          <p:nvPr>
            <p:ph type="subTitle" idx="1"/>
          </p:nvPr>
        </p:nvSpPr>
        <p:spPr>
          <a:xfrm>
            <a:off x="607966" y="1539401"/>
            <a:ext cx="67851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1094" name="Google Shape;1094;p154"/>
          <p:cNvGrpSpPr/>
          <p:nvPr/>
        </p:nvGrpSpPr>
        <p:grpSpPr>
          <a:xfrm>
            <a:off x="5032" y="2172514"/>
            <a:ext cx="8338228" cy="863659"/>
            <a:chOff x="-14600" y="1630542"/>
            <a:chExt cx="8032975" cy="991800"/>
          </a:xfrm>
        </p:grpSpPr>
        <p:sp>
          <p:nvSpPr>
            <p:cNvPr id="1095" name="Google Shape;1095;p154"/>
            <p:cNvSpPr/>
            <p:nvPr/>
          </p:nvSpPr>
          <p:spPr>
            <a:xfrm>
              <a:off x="-14600" y="1710438"/>
              <a:ext cx="7602300" cy="861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154"/>
            <p:cNvSpPr/>
            <p:nvPr/>
          </p:nvSpPr>
          <p:spPr>
            <a:xfrm>
              <a:off x="7190375" y="1630542"/>
              <a:ext cx="828000" cy="991800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003C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7" name="Google Shape;1097;p154"/>
          <p:cNvSpPr txBox="1">
            <a:spLocks noGrp="1"/>
          </p:cNvSpPr>
          <p:nvPr>
            <p:ph type="subTitle" idx="2"/>
          </p:nvPr>
        </p:nvSpPr>
        <p:spPr>
          <a:xfrm>
            <a:off x="626879" y="2433445"/>
            <a:ext cx="67851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1098" name="Google Shape;1098;p154"/>
          <p:cNvGrpSpPr/>
          <p:nvPr/>
        </p:nvGrpSpPr>
        <p:grpSpPr>
          <a:xfrm>
            <a:off x="5032" y="3057528"/>
            <a:ext cx="8338228" cy="863659"/>
            <a:chOff x="-14600" y="1630542"/>
            <a:chExt cx="8032975" cy="991800"/>
          </a:xfrm>
        </p:grpSpPr>
        <p:sp>
          <p:nvSpPr>
            <p:cNvPr id="1099" name="Google Shape;1099;p154"/>
            <p:cNvSpPr/>
            <p:nvPr/>
          </p:nvSpPr>
          <p:spPr>
            <a:xfrm>
              <a:off x="-14600" y="1710438"/>
              <a:ext cx="7602300" cy="861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154"/>
            <p:cNvSpPr/>
            <p:nvPr/>
          </p:nvSpPr>
          <p:spPr>
            <a:xfrm>
              <a:off x="7190375" y="1630542"/>
              <a:ext cx="828000" cy="991800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003C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01" name="Google Shape;1101;p154"/>
          <p:cNvSpPr txBox="1">
            <a:spLocks noGrp="1"/>
          </p:cNvSpPr>
          <p:nvPr>
            <p:ph type="subTitle" idx="3"/>
          </p:nvPr>
        </p:nvSpPr>
        <p:spPr>
          <a:xfrm>
            <a:off x="626879" y="3313151"/>
            <a:ext cx="67851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1102" name="Google Shape;1102;p154"/>
          <p:cNvGrpSpPr/>
          <p:nvPr/>
        </p:nvGrpSpPr>
        <p:grpSpPr>
          <a:xfrm>
            <a:off x="5032" y="3942541"/>
            <a:ext cx="8338228" cy="863659"/>
            <a:chOff x="-14600" y="1630542"/>
            <a:chExt cx="8032975" cy="991800"/>
          </a:xfrm>
        </p:grpSpPr>
        <p:sp>
          <p:nvSpPr>
            <p:cNvPr id="1103" name="Google Shape;1103;p154"/>
            <p:cNvSpPr/>
            <p:nvPr/>
          </p:nvSpPr>
          <p:spPr>
            <a:xfrm>
              <a:off x="-14600" y="1710438"/>
              <a:ext cx="7602300" cy="861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154"/>
            <p:cNvSpPr/>
            <p:nvPr/>
          </p:nvSpPr>
          <p:spPr>
            <a:xfrm>
              <a:off x="7190375" y="1630542"/>
              <a:ext cx="828000" cy="991800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003C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05" name="Google Shape;1105;p154"/>
          <p:cNvSpPr txBox="1">
            <a:spLocks noGrp="1"/>
          </p:cNvSpPr>
          <p:nvPr>
            <p:ph type="subTitle" idx="4"/>
          </p:nvPr>
        </p:nvSpPr>
        <p:spPr>
          <a:xfrm>
            <a:off x="626879" y="4194439"/>
            <a:ext cx="67851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6" name="Google Shape;1106;p154"/>
          <p:cNvSpPr txBox="1">
            <a:spLocks noGrp="1"/>
          </p:cNvSpPr>
          <p:nvPr>
            <p:ph type="subTitle" idx="5"/>
          </p:nvPr>
        </p:nvSpPr>
        <p:spPr>
          <a:xfrm>
            <a:off x="7650886" y="1428355"/>
            <a:ext cx="15612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7" name="Google Shape;1107;p154"/>
          <p:cNvSpPr txBox="1">
            <a:spLocks noGrp="1"/>
          </p:cNvSpPr>
          <p:nvPr>
            <p:ph type="subTitle" idx="6"/>
          </p:nvPr>
        </p:nvSpPr>
        <p:spPr>
          <a:xfrm>
            <a:off x="7669799" y="2311361"/>
            <a:ext cx="15612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8" name="Google Shape;1108;p154"/>
          <p:cNvSpPr txBox="1">
            <a:spLocks noGrp="1"/>
          </p:cNvSpPr>
          <p:nvPr>
            <p:ph type="subTitle" idx="7"/>
          </p:nvPr>
        </p:nvSpPr>
        <p:spPr>
          <a:xfrm>
            <a:off x="7669799" y="3202105"/>
            <a:ext cx="15612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9" name="Google Shape;1109;p154"/>
          <p:cNvSpPr txBox="1">
            <a:spLocks noGrp="1"/>
          </p:cNvSpPr>
          <p:nvPr>
            <p:ph type="subTitle" idx="8"/>
          </p:nvPr>
        </p:nvSpPr>
        <p:spPr>
          <a:xfrm>
            <a:off x="7669799" y="4083393"/>
            <a:ext cx="15612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0" name="Google Shape;1110;p15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2 - Three Slots">
  <p:cSld name="Agenda 2 - Three Slots"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p155"/>
          <p:cNvSpPr txBox="1">
            <a:spLocks noGrp="1"/>
          </p:cNvSpPr>
          <p:nvPr>
            <p:ph type="sldNum" idx="12"/>
          </p:nvPr>
        </p:nvSpPr>
        <p:spPr>
          <a:xfrm>
            <a:off x="8472458" y="458661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13" name="Google Shape;1113;p155"/>
          <p:cNvGrpSpPr/>
          <p:nvPr/>
        </p:nvGrpSpPr>
        <p:grpSpPr>
          <a:xfrm>
            <a:off x="-14601" y="1287575"/>
            <a:ext cx="8443944" cy="895298"/>
            <a:chOff x="-14600" y="1630542"/>
            <a:chExt cx="8060275" cy="991800"/>
          </a:xfrm>
        </p:grpSpPr>
        <p:sp>
          <p:nvSpPr>
            <p:cNvPr id="1114" name="Google Shape;1114;p155"/>
            <p:cNvSpPr/>
            <p:nvPr/>
          </p:nvSpPr>
          <p:spPr>
            <a:xfrm>
              <a:off x="-14600" y="1710438"/>
              <a:ext cx="7602300" cy="861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155"/>
            <p:cNvSpPr/>
            <p:nvPr/>
          </p:nvSpPr>
          <p:spPr>
            <a:xfrm>
              <a:off x="7190375" y="1630542"/>
              <a:ext cx="855300" cy="991800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003C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16" name="Google Shape;1116;p155"/>
          <p:cNvSpPr txBox="1">
            <a:spLocks noGrp="1"/>
          </p:cNvSpPr>
          <p:nvPr>
            <p:ph type="subTitle" idx="1"/>
          </p:nvPr>
        </p:nvSpPr>
        <p:spPr>
          <a:xfrm>
            <a:off x="607966" y="1539401"/>
            <a:ext cx="67851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1117" name="Google Shape;1117;p155"/>
          <p:cNvGrpSpPr/>
          <p:nvPr/>
        </p:nvGrpSpPr>
        <p:grpSpPr>
          <a:xfrm>
            <a:off x="-14601" y="2373426"/>
            <a:ext cx="8443944" cy="895298"/>
            <a:chOff x="-14600" y="1630542"/>
            <a:chExt cx="8060275" cy="991800"/>
          </a:xfrm>
        </p:grpSpPr>
        <p:sp>
          <p:nvSpPr>
            <p:cNvPr id="1118" name="Google Shape;1118;p155"/>
            <p:cNvSpPr/>
            <p:nvPr/>
          </p:nvSpPr>
          <p:spPr>
            <a:xfrm>
              <a:off x="-14600" y="1710438"/>
              <a:ext cx="7602300" cy="861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155"/>
            <p:cNvSpPr/>
            <p:nvPr/>
          </p:nvSpPr>
          <p:spPr>
            <a:xfrm>
              <a:off x="7190375" y="1630542"/>
              <a:ext cx="855300" cy="991800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003C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20" name="Google Shape;1120;p155"/>
          <p:cNvSpPr txBox="1">
            <a:spLocks noGrp="1"/>
          </p:cNvSpPr>
          <p:nvPr>
            <p:ph type="subTitle" idx="2"/>
          </p:nvPr>
        </p:nvSpPr>
        <p:spPr>
          <a:xfrm>
            <a:off x="645929" y="2625251"/>
            <a:ext cx="67851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1121" name="Google Shape;1121;p155"/>
          <p:cNvGrpSpPr/>
          <p:nvPr/>
        </p:nvGrpSpPr>
        <p:grpSpPr>
          <a:xfrm>
            <a:off x="-14601" y="3459277"/>
            <a:ext cx="8443944" cy="895298"/>
            <a:chOff x="-14600" y="1630542"/>
            <a:chExt cx="8060275" cy="991800"/>
          </a:xfrm>
        </p:grpSpPr>
        <p:sp>
          <p:nvSpPr>
            <p:cNvPr id="1122" name="Google Shape;1122;p155"/>
            <p:cNvSpPr/>
            <p:nvPr/>
          </p:nvSpPr>
          <p:spPr>
            <a:xfrm>
              <a:off x="-14600" y="1710438"/>
              <a:ext cx="7602300" cy="861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155"/>
            <p:cNvSpPr/>
            <p:nvPr/>
          </p:nvSpPr>
          <p:spPr>
            <a:xfrm>
              <a:off x="7190375" y="1630542"/>
              <a:ext cx="855300" cy="991800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003C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24" name="Google Shape;1124;p155"/>
          <p:cNvSpPr txBox="1">
            <a:spLocks noGrp="1"/>
          </p:cNvSpPr>
          <p:nvPr>
            <p:ph type="subTitle" idx="3"/>
          </p:nvPr>
        </p:nvSpPr>
        <p:spPr>
          <a:xfrm>
            <a:off x="607966" y="3711101"/>
            <a:ext cx="67851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5" name="Google Shape;1125;p155"/>
          <p:cNvSpPr txBox="1">
            <a:spLocks noGrp="1"/>
          </p:cNvSpPr>
          <p:nvPr>
            <p:ph type="title"/>
          </p:nvPr>
        </p:nvSpPr>
        <p:spPr>
          <a:xfrm>
            <a:off x="589199" y="547054"/>
            <a:ext cx="7721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6" name="Google Shape;1126;p155"/>
          <p:cNvSpPr txBox="1">
            <a:spLocks noGrp="1"/>
          </p:cNvSpPr>
          <p:nvPr>
            <p:ph type="subTitle" idx="4"/>
          </p:nvPr>
        </p:nvSpPr>
        <p:spPr>
          <a:xfrm>
            <a:off x="7742201" y="1412612"/>
            <a:ext cx="15612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7" name="Google Shape;1127;p155"/>
          <p:cNvSpPr txBox="1">
            <a:spLocks noGrp="1"/>
          </p:cNvSpPr>
          <p:nvPr>
            <p:ph type="subTitle" idx="5"/>
          </p:nvPr>
        </p:nvSpPr>
        <p:spPr>
          <a:xfrm>
            <a:off x="7742201" y="2498462"/>
            <a:ext cx="15612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8" name="Google Shape;1128;p155"/>
          <p:cNvSpPr txBox="1">
            <a:spLocks noGrp="1"/>
          </p:cNvSpPr>
          <p:nvPr>
            <p:ph type="subTitle" idx="6"/>
          </p:nvPr>
        </p:nvSpPr>
        <p:spPr>
          <a:xfrm>
            <a:off x="7742201" y="3584312"/>
            <a:ext cx="15612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1">
  <p:cSld name="Agenda 1"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p1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31" name="Google Shape;1131;p156"/>
          <p:cNvSpPr txBox="1">
            <a:spLocks noGrp="1"/>
          </p:cNvSpPr>
          <p:nvPr>
            <p:ph type="subTitle" idx="1"/>
          </p:nvPr>
        </p:nvSpPr>
        <p:spPr>
          <a:xfrm>
            <a:off x="663100" y="1224171"/>
            <a:ext cx="46110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2" name="Google Shape;1132;p156"/>
          <p:cNvSpPr txBox="1">
            <a:spLocks noGrp="1"/>
          </p:cNvSpPr>
          <p:nvPr>
            <p:ph type="subTitle" idx="2"/>
          </p:nvPr>
        </p:nvSpPr>
        <p:spPr>
          <a:xfrm>
            <a:off x="663100" y="1765191"/>
            <a:ext cx="46110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3" name="Google Shape;1133;p156"/>
          <p:cNvSpPr txBox="1">
            <a:spLocks noGrp="1"/>
          </p:cNvSpPr>
          <p:nvPr>
            <p:ph type="subTitle" idx="3"/>
          </p:nvPr>
        </p:nvSpPr>
        <p:spPr>
          <a:xfrm>
            <a:off x="663100" y="2306211"/>
            <a:ext cx="46110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4" name="Google Shape;1134;p156"/>
          <p:cNvSpPr txBox="1">
            <a:spLocks noGrp="1"/>
          </p:cNvSpPr>
          <p:nvPr>
            <p:ph type="subTitle" idx="4"/>
          </p:nvPr>
        </p:nvSpPr>
        <p:spPr>
          <a:xfrm>
            <a:off x="663100" y="3388251"/>
            <a:ext cx="46110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5" name="Google Shape;1135;p156"/>
          <p:cNvSpPr txBox="1">
            <a:spLocks noGrp="1"/>
          </p:cNvSpPr>
          <p:nvPr>
            <p:ph type="subTitle" idx="5"/>
          </p:nvPr>
        </p:nvSpPr>
        <p:spPr>
          <a:xfrm>
            <a:off x="4466625" y="1224171"/>
            <a:ext cx="42366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6" name="Google Shape;1136;p156"/>
          <p:cNvSpPr txBox="1">
            <a:spLocks noGrp="1"/>
          </p:cNvSpPr>
          <p:nvPr>
            <p:ph type="subTitle" idx="6"/>
          </p:nvPr>
        </p:nvSpPr>
        <p:spPr>
          <a:xfrm>
            <a:off x="4466625" y="1765191"/>
            <a:ext cx="42366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7" name="Google Shape;1137;p156"/>
          <p:cNvSpPr txBox="1">
            <a:spLocks noGrp="1"/>
          </p:cNvSpPr>
          <p:nvPr>
            <p:ph type="subTitle" idx="7"/>
          </p:nvPr>
        </p:nvSpPr>
        <p:spPr>
          <a:xfrm>
            <a:off x="4466625" y="2306211"/>
            <a:ext cx="42366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8" name="Google Shape;1138;p156"/>
          <p:cNvSpPr txBox="1">
            <a:spLocks noGrp="1"/>
          </p:cNvSpPr>
          <p:nvPr>
            <p:ph type="subTitle" idx="8"/>
          </p:nvPr>
        </p:nvSpPr>
        <p:spPr>
          <a:xfrm>
            <a:off x="4466625" y="2847231"/>
            <a:ext cx="42366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9" name="Google Shape;1139;p156"/>
          <p:cNvSpPr txBox="1">
            <a:spLocks noGrp="1"/>
          </p:cNvSpPr>
          <p:nvPr>
            <p:ph type="subTitle" idx="9"/>
          </p:nvPr>
        </p:nvSpPr>
        <p:spPr>
          <a:xfrm>
            <a:off x="4466625" y="3388251"/>
            <a:ext cx="42366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0" name="Google Shape;1140;p156"/>
          <p:cNvSpPr txBox="1">
            <a:spLocks noGrp="1"/>
          </p:cNvSpPr>
          <p:nvPr>
            <p:ph type="subTitle" idx="13"/>
          </p:nvPr>
        </p:nvSpPr>
        <p:spPr>
          <a:xfrm>
            <a:off x="663100" y="2847231"/>
            <a:ext cx="46110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1" name="Google Shape;1141;p156"/>
          <p:cNvSpPr txBox="1">
            <a:spLocks noGrp="1"/>
          </p:cNvSpPr>
          <p:nvPr>
            <p:ph type="subTitle" idx="14"/>
          </p:nvPr>
        </p:nvSpPr>
        <p:spPr>
          <a:xfrm>
            <a:off x="4466625" y="3929271"/>
            <a:ext cx="42366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2" name="Google Shape;1142;p156"/>
          <p:cNvSpPr txBox="1">
            <a:spLocks noGrp="1"/>
          </p:cNvSpPr>
          <p:nvPr>
            <p:ph type="subTitle" idx="15"/>
          </p:nvPr>
        </p:nvSpPr>
        <p:spPr>
          <a:xfrm>
            <a:off x="663100" y="3929271"/>
            <a:ext cx="46110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1143" name="Google Shape;1143;p156"/>
          <p:cNvGrpSpPr/>
          <p:nvPr/>
        </p:nvGrpSpPr>
        <p:grpSpPr>
          <a:xfrm>
            <a:off x="-14600" y="936290"/>
            <a:ext cx="9221700" cy="125325"/>
            <a:chOff x="-14600" y="912702"/>
            <a:chExt cx="9221700" cy="167100"/>
          </a:xfrm>
        </p:grpSpPr>
        <p:cxnSp>
          <p:nvCxnSpPr>
            <p:cNvPr id="1144" name="Google Shape;1144;p156"/>
            <p:cNvCxnSpPr/>
            <p:nvPr/>
          </p:nvCxnSpPr>
          <p:spPr>
            <a:xfrm rot="10800000" flipH="1">
              <a:off x="-14600" y="1065102"/>
              <a:ext cx="9221700" cy="14700"/>
            </a:xfrm>
            <a:prstGeom prst="straightConnector1">
              <a:avLst/>
            </a:prstGeom>
            <a:noFill/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45" name="Google Shape;1145;p156"/>
            <p:cNvCxnSpPr/>
            <p:nvPr/>
          </p:nvCxnSpPr>
          <p:spPr>
            <a:xfrm rot="10800000" flipH="1">
              <a:off x="-14600" y="912702"/>
              <a:ext cx="9221700" cy="14700"/>
            </a:xfrm>
            <a:prstGeom prst="straightConnector1">
              <a:avLst/>
            </a:prstGeom>
            <a:noFill/>
            <a:ln w="38100" cap="flat" cmpd="sng">
              <a:solidFill>
                <a:srgbClr val="0FAF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146" name="Google Shape;1146;p156"/>
          <p:cNvGrpSpPr/>
          <p:nvPr/>
        </p:nvGrpSpPr>
        <p:grpSpPr>
          <a:xfrm>
            <a:off x="-14600" y="4605956"/>
            <a:ext cx="9221700" cy="125325"/>
            <a:chOff x="-14600" y="6141275"/>
            <a:chExt cx="9221700" cy="167100"/>
          </a:xfrm>
        </p:grpSpPr>
        <p:cxnSp>
          <p:nvCxnSpPr>
            <p:cNvPr id="1147" name="Google Shape;1147;p156"/>
            <p:cNvCxnSpPr/>
            <p:nvPr/>
          </p:nvCxnSpPr>
          <p:spPr>
            <a:xfrm rot="10800000" flipH="1">
              <a:off x="-14600" y="6293675"/>
              <a:ext cx="9221700" cy="14700"/>
            </a:xfrm>
            <a:prstGeom prst="straightConnector1">
              <a:avLst/>
            </a:prstGeom>
            <a:noFill/>
            <a:ln w="38100" cap="flat" cmpd="sng">
              <a:solidFill>
                <a:srgbClr val="0FA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48" name="Google Shape;1148;p156"/>
            <p:cNvCxnSpPr/>
            <p:nvPr/>
          </p:nvCxnSpPr>
          <p:spPr>
            <a:xfrm rot="10800000" flipH="1">
              <a:off x="-14600" y="6141275"/>
              <a:ext cx="9221700" cy="14700"/>
            </a:xfrm>
            <a:prstGeom prst="straightConnector1">
              <a:avLst/>
            </a:prstGeom>
            <a:noFill/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LEFT BOTTOM">
  <p:cSld name="Main point LEFT BOTTOM"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1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Title Only - Tab corner">
  <p:cSld name="Small Title Only - Tab corner">
    <p:bg>
      <p:bgPr>
        <a:solidFill>
          <a:srgbClr val="FFFFFF"/>
        </a:solidFill>
        <a:effectLst/>
      </p:bgPr>
    </p:bg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15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RIGHT TOP">
  <p:cSld name="Main point RIGHT TOP"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1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st Items - Same Slide - NUMBERED - More Slots">
  <p:cSld name="List Items - Same Slide - NUMBERED - More Slots">
    <p:bg>
      <p:bgPr>
        <a:solidFill>
          <a:srgbClr val="FFFFFF"/>
        </a:solidFill>
        <a:effectLst/>
      </p:bgPr>
    </p:bg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p160"/>
          <p:cNvSpPr/>
          <p:nvPr/>
        </p:nvSpPr>
        <p:spPr>
          <a:xfrm>
            <a:off x="461550" y="4003675"/>
            <a:ext cx="8237700" cy="661200"/>
          </a:xfrm>
          <a:prstGeom prst="roundRect">
            <a:avLst>
              <a:gd name="adj" fmla="val 16667"/>
            </a:avLst>
          </a:prstGeom>
          <a:solidFill>
            <a:srgbClr val="003C71">
              <a:alpha val="21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16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58" name="Google Shape;1158;p160"/>
          <p:cNvSpPr/>
          <p:nvPr/>
        </p:nvSpPr>
        <p:spPr>
          <a:xfrm>
            <a:off x="461550" y="3278375"/>
            <a:ext cx="8237700" cy="661200"/>
          </a:xfrm>
          <a:prstGeom prst="roundRect">
            <a:avLst>
              <a:gd name="adj" fmla="val 16667"/>
            </a:avLst>
          </a:prstGeom>
          <a:solidFill>
            <a:srgbClr val="003C71">
              <a:alpha val="21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p160"/>
          <p:cNvSpPr/>
          <p:nvPr/>
        </p:nvSpPr>
        <p:spPr>
          <a:xfrm>
            <a:off x="461550" y="2553075"/>
            <a:ext cx="8237700" cy="661200"/>
          </a:xfrm>
          <a:prstGeom prst="roundRect">
            <a:avLst>
              <a:gd name="adj" fmla="val 16667"/>
            </a:avLst>
          </a:prstGeom>
          <a:solidFill>
            <a:srgbClr val="003C71">
              <a:alpha val="21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p160"/>
          <p:cNvSpPr/>
          <p:nvPr/>
        </p:nvSpPr>
        <p:spPr>
          <a:xfrm>
            <a:off x="461550" y="1827775"/>
            <a:ext cx="8237700" cy="661200"/>
          </a:xfrm>
          <a:prstGeom prst="roundRect">
            <a:avLst>
              <a:gd name="adj" fmla="val 16667"/>
            </a:avLst>
          </a:prstGeom>
          <a:solidFill>
            <a:srgbClr val="003C71">
              <a:alpha val="21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p160"/>
          <p:cNvSpPr txBox="1">
            <a:spLocks noGrp="1"/>
          </p:cNvSpPr>
          <p:nvPr>
            <p:ph type="body" idx="1"/>
          </p:nvPr>
        </p:nvSpPr>
        <p:spPr>
          <a:xfrm>
            <a:off x="1164300" y="1834875"/>
            <a:ext cx="7345500" cy="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2" name="Google Shape;1162;p160"/>
          <p:cNvSpPr txBox="1">
            <a:spLocks noGrp="1"/>
          </p:cNvSpPr>
          <p:nvPr>
            <p:ph type="body" idx="2"/>
          </p:nvPr>
        </p:nvSpPr>
        <p:spPr>
          <a:xfrm>
            <a:off x="1164300" y="4017619"/>
            <a:ext cx="7345500" cy="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3" name="Google Shape;1163;p160"/>
          <p:cNvSpPr txBox="1">
            <a:spLocks noGrp="1"/>
          </p:cNvSpPr>
          <p:nvPr>
            <p:ph type="body" idx="3"/>
          </p:nvPr>
        </p:nvSpPr>
        <p:spPr>
          <a:xfrm>
            <a:off x="1164300" y="2577825"/>
            <a:ext cx="7345500" cy="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4" name="Google Shape;1164;p160"/>
          <p:cNvSpPr txBox="1">
            <a:spLocks noGrp="1"/>
          </p:cNvSpPr>
          <p:nvPr>
            <p:ph type="body" idx="4"/>
          </p:nvPr>
        </p:nvSpPr>
        <p:spPr>
          <a:xfrm>
            <a:off x="1164300" y="3296738"/>
            <a:ext cx="7345500" cy="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5" name="Google Shape;1165;p160"/>
          <p:cNvSpPr txBox="1"/>
          <p:nvPr/>
        </p:nvSpPr>
        <p:spPr>
          <a:xfrm>
            <a:off x="588158" y="1856091"/>
            <a:ext cx="654000" cy="6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lang="en" sz="46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4600" b="1" i="0" u="none" strike="noStrike" cap="none">
              <a:solidFill>
                <a:srgbClr val="003C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6" name="Google Shape;1166;p160"/>
          <p:cNvSpPr txBox="1"/>
          <p:nvPr/>
        </p:nvSpPr>
        <p:spPr>
          <a:xfrm>
            <a:off x="588158" y="2588003"/>
            <a:ext cx="654000" cy="6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lang="en" sz="46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4600" b="1" i="0" u="none" strike="noStrike" cap="none">
              <a:solidFill>
                <a:srgbClr val="003C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7" name="Google Shape;1167;p160"/>
          <p:cNvSpPr txBox="1"/>
          <p:nvPr/>
        </p:nvSpPr>
        <p:spPr>
          <a:xfrm>
            <a:off x="588158" y="3306916"/>
            <a:ext cx="654000" cy="6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lang="en" sz="46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4600" b="1" i="0" u="none" strike="noStrike" cap="none">
              <a:solidFill>
                <a:srgbClr val="003C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8" name="Google Shape;1168;p160"/>
          <p:cNvSpPr txBox="1"/>
          <p:nvPr/>
        </p:nvSpPr>
        <p:spPr>
          <a:xfrm>
            <a:off x="588158" y="4027791"/>
            <a:ext cx="654000" cy="6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lang="en" sz="46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4600" b="1" i="0" u="none" strike="noStrike" cap="none">
              <a:solidFill>
                <a:srgbClr val="003C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69" name="Google Shape;1169;p160"/>
          <p:cNvCxnSpPr/>
          <p:nvPr/>
        </p:nvCxnSpPr>
        <p:spPr>
          <a:xfrm>
            <a:off x="554700" y="904682"/>
            <a:ext cx="7230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70" name="Google Shape;1170;p160"/>
          <p:cNvSpPr txBox="1">
            <a:spLocks noGrp="1"/>
          </p:cNvSpPr>
          <p:nvPr>
            <p:ph type="subTitle" idx="5"/>
          </p:nvPr>
        </p:nvSpPr>
        <p:spPr>
          <a:xfrm>
            <a:off x="439350" y="870825"/>
            <a:ext cx="8033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st Items - Same Slide - NOT NUMBERED">
  <p:cSld name="List Items - Same Slide - NOT NUMBERED">
    <p:bg>
      <p:bgPr>
        <a:solidFill>
          <a:srgbClr val="FFFFFF"/>
        </a:solidFill>
        <a:effectLst/>
      </p:bgPr>
    </p:bg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1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73" name="Google Shape;1173;p161"/>
          <p:cNvSpPr/>
          <p:nvPr/>
        </p:nvSpPr>
        <p:spPr>
          <a:xfrm>
            <a:off x="461550" y="3756123"/>
            <a:ext cx="8282400" cy="835800"/>
          </a:xfrm>
          <a:prstGeom prst="roundRect">
            <a:avLst>
              <a:gd name="adj" fmla="val 16667"/>
            </a:avLst>
          </a:prstGeom>
          <a:solidFill>
            <a:srgbClr val="003C71">
              <a:alpha val="21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4" name="Google Shape;1174;p161"/>
          <p:cNvSpPr/>
          <p:nvPr/>
        </p:nvSpPr>
        <p:spPr>
          <a:xfrm>
            <a:off x="461550" y="2791949"/>
            <a:ext cx="8282400" cy="835800"/>
          </a:xfrm>
          <a:prstGeom prst="roundRect">
            <a:avLst>
              <a:gd name="adj" fmla="val 16667"/>
            </a:avLst>
          </a:prstGeom>
          <a:solidFill>
            <a:srgbClr val="003C71">
              <a:alpha val="21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5" name="Google Shape;1175;p161"/>
          <p:cNvSpPr/>
          <p:nvPr/>
        </p:nvSpPr>
        <p:spPr>
          <a:xfrm>
            <a:off x="461550" y="1827775"/>
            <a:ext cx="8282400" cy="835800"/>
          </a:xfrm>
          <a:prstGeom prst="roundRect">
            <a:avLst>
              <a:gd name="adj" fmla="val 16667"/>
            </a:avLst>
          </a:prstGeom>
          <a:solidFill>
            <a:srgbClr val="003C71">
              <a:alpha val="21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6" name="Google Shape;1176;p161"/>
          <p:cNvSpPr txBox="1">
            <a:spLocks noGrp="1"/>
          </p:cNvSpPr>
          <p:nvPr>
            <p:ph type="body" idx="1"/>
          </p:nvPr>
        </p:nvSpPr>
        <p:spPr>
          <a:xfrm>
            <a:off x="859500" y="1892025"/>
            <a:ext cx="7602300" cy="7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7" name="Google Shape;1177;p161"/>
          <p:cNvSpPr txBox="1">
            <a:spLocks noGrp="1"/>
          </p:cNvSpPr>
          <p:nvPr>
            <p:ph type="body" idx="2"/>
          </p:nvPr>
        </p:nvSpPr>
        <p:spPr>
          <a:xfrm>
            <a:off x="859500" y="3835125"/>
            <a:ext cx="7602300" cy="7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8" name="Google Shape;1178;p161"/>
          <p:cNvSpPr txBox="1">
            <a:spLocks noGrp="1"/>
          </p:cNvSpPr>
          <p:nvPr>
            <p:ph type="body" idx="3"/>
          </p:nvPr>
        </p:nvSpPr>
        <p:spPr>
          <a:xfrm>
            <a:off x="859500" y="2863575"/>
            <a:ext cx="7602300" cy="7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179" name="Google Shape;1179;p161"/>
          <p:cNvCxnSpPr/>
          <p:nvPr/>
        </p:nvCxnSpPr>
        <p:spPr>
          <a:xfrm>
            <a:off x="554700" y="904682"/>
            <a:ext cx="7230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80" name="Google Shape;1180;p161"/>
          <p:cNvSpPr txBox="1">
            <a:spLocks noGrp="1"/>
          </p:cNvSpPr>
          <p:nvPr>
            <p:ph type="subTitle" idx="4"/>
          </p:nvPr>
        </p:nvSpPr>
        <p:spPr>
          <a:xfrm>
            <a:off x="439350" y="870825"/>
            <a:ext cx="8033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st Items - Same Slide - PILLARS">
  <p:cSld name="List Items - Same Slide - PILLARS">
    <p:bg>
      <p:bgPr>
        <a:solidFill>
          <a:srgbClr val="FFFFFF"/>
        </a:solidFill>
        <a:effectLst/>
      </p:bgPr>
    </p:bg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p16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83" name="Google Shape;1183;p162"/>
          <p:cNvGrpSpPr/>
          <p:nvPr/>
        </p:nvGrpSpPr>
        <p:grpSpPr>
          <a:xfrm>
            <a:off x="6128800" y="1677492"/>
            <a:ext cx="2596800" cy="3186381"/>
            <a:chOff x="6265963" y="3087650"/>
            <a:chExt cx="2596800" cy="4087200"/>
          </a:xfrm>
        </p:grpSpPr>
        <p:sp>
          <p:nvSpPr>
            <p:cNvPr id="1184" name="Google Shape;1184;p162"/>
            <p:cNvSpPr/>
            <p:nvPr/>
          </p:nvSpPr>
          <p:spPr>
            <a:xfrm>
              <a:off x="6276313" y="3087650"/>
              <a:ext cx="2567700" cy="654000"/>
            </a:xfrm>
            <a:prstGeom prst="roundRect">
              <a:avLst>
                <a:gd name="adj" fmla="val 16667"/>
              </a:avLst>
            </a:prstGeom>
            <a:solidFill>
              <a:srgbClr val="003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162"/>
            <p:cNvSpPr/>
            <p:nvPr/>
          </p:nvSpPr>
          <p:spPr>
            <a:xfrm>
              <a:off x="6276313" y="3087650"/>
              <a:ext cx="2567700" cy="4087200"/>
            </a:xfrm>
            <a:prstGeom prst="roundRect">
              <a:avLst>
                <a:gd name="adj" fmla="val 16667"/>
              </a:avLst>
            </a:prstGeom>
            <a:solidFill>
              <a:srgbClr val="003C71">
                <a:alpha val="21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86" name="Google Shape;1186;p162"/>
            <p:cNvCxnSpPr/>
            <p:nvPr/>
          </p:nvCxnSpPr>
          <p:spPr>
            <a:xfrm>
              <a:off x="6265963" y="3708901"/>
              <a:ext cx="2596800" cy="0"/>
            </a:xfrm>
            <a:prstGeom prst="straightConnector1">
              <a:avLst/>
            </a:prstGeom>
            <a:noFill/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187" name="Google Shape;1187;p162"/>
          <p:cNvGrpSpPr/>
          <p:nvPr/>
        </p:nvGrpSpPr>
        <p:grpSpPr>
          <a:xfrm>
            <a:off x="3274050" y="1677493"/>
            <a:ext cx="2624100" cy="3186381"/>
            <a:chOff x="3293788" y="2998700"/>
            <a:chExt cx="2624100" cy="4087200"/>
          </a:xfrm>
        </p:grpSpPr>
        <p:sp>
          <p:nvSpPr>
            <p:cNvPr id="1188" name="Google Shape;1188;p162"/>
            <p:cNvSpPr/>
            <p:nvPr/>
          </p:nvSpPr>
          <p:spPr>
            <a:xfrm>
              <a:off x="3304138" y="2998700"/>
              <a:ext cx="2567700" cy="654000"/>
            </a:xfrm>
            <a:prstGeom prst="roundRect">
              <a:avLst>
                <a:gd name="adj" fmla="val 16667"/>
              </a:avLst>
            </a:prstGeom>
            <a:solidFill>
              <a:srgbClr val="003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162"/>
            <p:cNvSpPr/>
            <p:nvPr/>
          </p:nvSpPr>
          <p:spPr>
            <a:xfrm>
              <a:off x="3304138" y="2998700"/>
              <a:ext cx="2567700" cy="4087200"/>
            </a:xfrm>
            <a:prstGeom prst="roundRect">
              <a:avLst>
                <a:gd name="adj" fmla="val 16667"/>
              </a:avLst>
            </a:prstGeom>
            <a:solidFill>
              <a:srgbClr val="003C71">
                <a:alpha val="21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90" name="Google Shape;1190;p162"/>
            <p:cNvCxnSpPr/>
            <p:nvPr/>
          </p:nvCxnSpPr>
          <p:spPr>
            <a:xfrm>
              <a:off x="3293788" y="3619951"/>
              <a:ext cx="2624100" cy="0"/>
            </a:xfrm>
            <a:prstGeom prst="straightConnector1">
              <a:avLst/>
            </a:prstGeom>
            <a:noFill/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191" name="Google Shape;1191;p162"/>
          <p:cNvSpPr txBox="1">
            <a:spLocks noGrp="1"/>
          </p:cNvSpPr>
          <p:nvPr>
            <p:ph type="subTitle" idx="1"/>
          </p:nvPr>
        </p:nvSpPr>
        <p:spPr>
          <a:xfrm>
            <a:off x="578300" y="1667124"/>
            <a:ext cx="2305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2" name="Google Shape;1192;p162"/>
          <p:cNvSpPr txBox="1">
            <a:spLocks noGrp="1"/>
          </p:cNvSpPr>
          <p:nvPr>
            <p:ph type="subTitle" idx="2"/>
          </p:nvPr>
        </p:nvSpPr>
        <p:spPr>
          <a:xfrm>
            <a:off x="3433500" y="1667124"/>
            <a:ext cx="2305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3" name="Google Shape;1193;p162"/>
          <p:cNvSpPr txBox="1">
            <a:spLocks noGrp="1"/>
          </p:cNvSpPr>
          <p:nvPr>
            <p:ph type="subTitle" idx="3"/>
          </p:nvPr>
        </p:nvSpPr>
        <p:spPr>
          <a:xfrm>
            <a:off x="6274600" y="1667124"/>
            <a:ext cx="2305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4" name="Google Shape;1194;p162"/>
          <p:cNvSpPr txBox="1">
            <a:spLocks noGrp="1"/>
          </p:cNvSpPr>
          <p:nvPr>
            <p:ph type="subTitle" idx="4"/>
          </p:nvPr>
        </p:nvSpPr>
        <p:spPr>
          <a:xfrm>
            <a:off x="3389700" y="2123081"/>
            <a:ext cx="2392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5" name="Google Shape;1195;p162"/>
          <p:cNvSpPr txBox="1">
            <a:spLocks noGrp="1"/>
          </p:cNvSpPr>
          <p:nvPr>
            <p:ph type="subTitle" idx="5"/>
          </p:nvPr>
        </p:nvSpPr>
        <p:spPr>
          <a:xfrm>
            <a:off x="6230800" y="2123081"/>
            <a:ext cx="2392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1196" name="Google Shape;1196;p162"/>
          <p:cNvGrpSpPr/>
          <p:nvPr/>
        </p:nvGrpSpPr>
        <p:grpSpPr>
          <a:xfrm>
            <a:off x="363775" y="1676134"/>
            <a:ext cx="2625000" cy="375592"/>
            <a:chOff x="430813" y="2998700"/>
            <a:chExt cx="2625000" cy="654000"/>
          </a:xfrm>
        </p:grpSpPr>
        <p:sp>
          <p:nvSpPr>
            <p:cNvPr id="1197" name="Google Shape;1197;p162"/>
            <p:cNvSpPr/>
            <p:nvPr/>
          </p:nvSpPr>
          <p:spPr>
            <a:xfrm>
              <a:off x="441163" y="2998700"/>
              <a:ext cx="2567700" cy="654000"/>
            </a:xfrm>
            <a:prstGeom prst="roundRect">
              <a:avLst>
                <a:gd name="adj" fmla="val 16667"/>
              </a:avLst>
            </a:prstGeom>
            <a:solidFill>
              <a:srgbClr val="003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98" name="Google Shape;1198;p162"/>
            <p:cNvCxnSpPr/>
            <p:nvPr/>
          </p:nvCxnSpPr>
          <p:spPr>
            <a:xfrm>
              <a:off x="430813" y="3619951"/>
              <a:ext cx="2625000" cy="0"/>
            </a:xfrm>
            <a:prstGeom prst="straightConnector1">
              <a:avLst/>
            </a:prstGeom>
            <a:noFill/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DARK ON LIGHT">
  <p:cSld name="Title Only - DARK ON LIGHT">
    <p:bg>
      <p:bgPr>
        <a:solidFill>
          <a:srgbClr val="FFFFFF"/>
        </a:solidFill>
        <a:effectLst/>
      </p:bgPr>
    </p:bg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p16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201" name="Google Shape;1201;p163"/>
          <p:cNvCxnSpPr/>
          <p:nvPr/>
        </p:nvCxnSpPr>
        <p:spPr>
          <a:xfrm>
            <a:off x="554700" y="904682"/>
            <a:ext cx="7230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02" name="Google Shape;1202;p163"/>
          <p:cNvSpPr txBox="1">
            <a:spLocks noGrp="1"/>
          </p:cNvSpPr>
          <p:nvPr>
            <p:ph type="subTitle" idx="1"/>
          </p:nvPr>
        </p:nvSpPr>
        <p:spPr>
          <a:xfrm>
            <a:off x="439350" y="870825"/>
            <a:ext cx="8033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LIGHT ON DARK">
  <p:cSld name="1_Title Only - LIGHT ON DARK">
    <p:spTree>
      <p:nvGrpSpPr>
        <p:cNvPr id="1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p16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205" name="Google Shape;1205;p164"/>
          <p:cNvCxnSpPr/>
          <p:nvPr/>
        </p:nvCxnSpPr>
        <p:spPr>
          <a:xfrm>
            <a:off x="554700" y="904682"/>
            <a:ext cx="72300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06" name="Google Shape;1206;p164"/>
          <p:cNvSpPr txBox="1">
            <a:spLocks noGrp="1"/>
          </p:cNvSpPr>
          <p:nvPr>
            <p:ph type="subTitle" idx="1"/>
          </p:nvPr>
        </p:nvSpPr>
        <p:spPr>
          <a:xfrm>
            <a:off x="439350" y="874150"/>
            <a:ext cx="8033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 - DARK ON LIGHT">
  <p:cSld name="Bullets - DARK ON LIGHT">
    <p:bg>
      <p:bgPr>
        <a:solidFill>
          <a:srgbClr val="FFFFFF"/>
        </a:solidFill>
        <a:effectLst/>
      </p:bgPr>
    </p:bg>
    <p:spTree>
      <p:nvGrpSpPr>
        <p:cNvPr id="1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p165"/>
          <p:cNvSpPr txBox="1">
            <a:spLocks noGrp="1"/>
          </p:cNvSpPr>
          <p:nvPr>
            <p:ph type="sldNum" idx="12"/>
          </p:nvPr>
        </p:nvSpPr>
        <p:spPr>
          <a:xfrm>
            <a:off x="8091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9" name="Google Shape;1209;p165"/>
          <p:cNvSpPr txBox="1">
            <a:spLocks noGrp="1"/>
          </p:cNvSpPr>
          <p:nvPr>
            <p:ph type="body" idx="1"/>
          </p:nvPr>
        </p:nvSpPr>
        <p:spPr>
          <a:xfrm>
            <a:off x="357800" y="1604050"/>
            <a:ext cx="7652100" cy="17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9BD"/>
              </a:buClr>
              <a:buSzPts val="2200"/>
              <a:buFont typeface="Arial"/>
              <a:buChar char="●"/>
              <a:defRPr sz="22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A6FB"/>
              </a:buClr>
              <a:buSzPts val="2200"/>
              <a:buFont typeface="Arial"/>
              <a:buChar char="○"/>
              <a:defRPr sz="22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579BD"/>
              </a:buClr>
              <a:buSzPts val="2200"/>
              <a:buFont typeface="Arial"/>
              <a:buChar char="■"/>
              <a:defRPr sz="22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579BD"/>
              </a:buClr>
              <a:buSzPts val="2200"/>
              <a:buFont typeface="Arial"/>
              <a:buChar char="●"/>
              <a:defRPr sz="22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A6FB"/>
              </a:buClr>
              <a:buSzPts val="2200"/>
              <a:buFont typeface="Arial"/>
              <a:buChar char="○"/>
              <a:defRPr sz="22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579BD"/>
              </a:buClr>
              <a:buSzPts val="2200"/>
              <a:buFont typeface="Arial"/>
              <a:buChar char="■"/>
              <a:defRPr sz="22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579BD"/>
              </a:buClr>
              <a:buSzPts val="2200"/>
              <a:buFont typeface="Arial"/>
              <a:buChar char="●"/>
              <a:defRPr sz="22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A6FB"/>
              </a:buClr>
              <a:buSzPts val="2200"/>
              <a:buFont typeface="Arial"/>
              <a:buChar char="○"/>
              <a:defRPr sz="22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0579BD"/>
              </a:buClr>
              <a:buSzPts val="2200"/>
              <a:buFont typeface="Arial"/>
              <a:buChar char="■"/>
              <a:defRPr sz="22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0" name="Google Shape;1210;p165" title="Vertical blue banner with GSA OGP title"/>
          <p:cNvSpPr txBox="1"/>
          <p:nvPr/>
        </p:nvSpPr>
        <p:spPr>
          <a:xfrm>
            <a:off x="1740687" y="4809921"/>
            <a:ext cx="5143500" cy="3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G S A     O F F I C E    O F    G O V E R N M E N T - W I D E     P O L I C Y </a:t>
            </a:r>
            <a:endParaRPr sz="1100" b="1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1" name="Google Shape;1211;p165"/>
          <p:cNvSpPr txBox="1">
            <a:spLocks noGrp="1"/>
          </p:cNvSpPr>
          <p:nvPr>
            <p:ph type="title"/>
          </p:nvPr>
        </p:nvSpPr>
        <p:spPr>
          <a:xfrm>
            <a:off x="439350" y="77925"/>
            <a:ext cx="8033100" cy="8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212" name="Google Shape;1212;p165"/>
          <p:cNvCxnSpPr/>
          <p:nvPr/>
        </p:nvCxnSpPr>
        <p:spPr>
          <a:xfrm>
            <a:off x="554700" y="904682"/>
            <a:ext cx="7230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13" name="Google Shape;1213;p165"/>
          <p:cNvSpPr txBox="1">
            <a:spLocks noGrp="1"/>
          </p:cNvSpPr>
          <p:nvPr>
            <p:ph type="subTitle" idx="2"/>
          </p:nvPr>
        </p:nvSpPr>
        <p:spPr>
          <a:xfrm>
            <a:off x="439350" y="870825"/>
            <a:ext cx="8033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>
            <a:spLocks noGrp="1"/>
          </p:cNvSpPr>
          <p:nvPr>
            <p:ph type="sldNum" idx="12"/>
          </p:nvPr>
        </p:nvSpPr>
        <p:spPr>
          <a:xfrm>
            <a:off x="6553200" y="4661297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>
              <a:solidFill>
                <a:srgbClr val="005087"/>
              </a:solidFill>
            </a:endParaRP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DECK">
  <p:cSld name="END DECK">
    <p:bg>
      <p:bgPr>
        <a:solidFill>
          <a:srgbClr val="FFFFFF"/>
        </a:solidFill>
        <a:effectLst/>
      </p:bgPr>
    </p:bg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p16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16" name="Google Shape;1216;p166" title="Blue GSA Starmark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81665" y="1768041"/>
            <a:ext cx="1780669" cy="1607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 2"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167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9" name="Google Shape;1219;p167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0" name="Google Shape;1220;p16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p16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3" name="Google Shape;1223;p16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4" name="Google Shape;1224;p168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5" name="Google Shape;1225;p168"/>
          <p:cNvSpPr txBox="1">
            <a:spLocks noGrp="1"/>
          </p:cNvSpPr>
          <p:nvPr>
            <p:ph type="sldNum" idx="12"/>
          </p:nvPr>
        </p:nvSpPr>
        <p:spPr>
          <a:xfrm>
            <a:off x="6553200" y="4661297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>
              <a:solidFill>
                <a:srgbClr val="005087"/>
              </a:solidFill>
            </a:endParaRP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p16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8" name="Google Shape;1228;p169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9" name="Google Shape;1229;p169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0" name="Google Shape;1230;p169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1" name="Google Shape;1231;p169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2" name="Google Shape;1232;p169"/>
          <p:cNvSpPr txBox="1">
            <a:spLocks noGrp="1"/>
          </p:cNvSpPr>
          <p:nvPr>
            <p:ph type="sldNum" idx="12"/>
          </p:nvPr>
        </p:nvSpPr>
        <p:spPr>
          <a:xfrm>
            <a:off x="6553200" y="4661297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>
              <a:solidFill>
                <a:srgbClr val="005087"/>
              </a:solidFill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p17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5" name="Google Shape;1235;p170"/>
          <p:cNvSpPr txBox="1">
            <a:spLocks noGrp="1"/>
          </p:cNvSpPr>
          <p:nvPr>
            <p:ph type="sldNum" idx="12"/>
          </p:nvPr>
        </p:nvSpPr>
        <p:spPr>
          <a:xfrm>
            <a:off x="6553200" y="4661297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>
              <a:solidFill>
                <a:srgbClr val="005087"/>
              </a:solidFill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p171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8" name="Google Shape;1238;p171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9" name="Google Shape;1239;p171"/>
          <p:cNvSpPr txBox="1">
            <a:spLocks noGrp="1"/>
          </p:cNvSpPr>
          <p:nvPr>
            <p:ph type="body" idx="2"/>
          </p:nvPr>
        </p:nvSpPr>
        <p:spPr>
          <a:xfrm>
            <a:off x="457201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0" name="Google Shape;1240;p171"/>
          <p:cNvSpPr txBox="1">
            <a:spLocks noGrp="1"/>
          </p:cNvSpPr>
          <p:nvPr>
            <p:ph type="sldNum" idx="12"/>
          </p:nvPr>
        </p:nvSpPr>
        <p:spPr>
          <a:xfrm>
            <a:off x="6553200" y="4661297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>
              <a:solidFill>
                <a:srgbClr val="005087"/>
              </a:solidFill>
            </a:endParaRP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p172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3" name="Google Shape;1243;p172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244" name="Google Shape;1244;p172"/>
          <p:cNvSpPr txBox="1">
            <a:spLocks noGrp="1"/>
          </p:cNvSpPr>
          <p:nvPr>
            <p:ph type="body" idx="1"/>
          </p:nvPr>
        </p:nvSpPr>
        <p:spPr>
          <a:xfrm>
            <a:off x="1792288" y="4025504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5" name="Google Shape;1245;p172"/>
          <p:cNvSpPr txBox="1">
            <a:spLocks noGrp="1"/>
          </p:cNvSpPr>
          <p:nvPr>
            <p:ph type="sldNum" idx="12"/>
          </p:nvPr>
        </p:nvSpPr>
        <p:spPr>
          <a:xfrm>
            <a:off x="6553200" y="4661297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>
              <a:solidFill>
                <a:srgbClr val="005087"/>
              </a:solidFill>
            </a:endParaRPr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p17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8" name="Google Shape;1248;p173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9" name="Google Shape;1249;p173"/>
          <p:cNvSpPr txBox="1">
            <a:spLocks noGrp="1"/>
          </p:cNvSpPr>
          <p:nvPr>
            <p:ph type="sldNum" idx="12"/>
          </p:nvPr>
        </p:nvSpPr>
        <p:spPr>
          <a:xfrm>
            <a:off x="6553200" y="4661297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>
              <a:solidFill>
                <a:srgbClr val="005087"/>
              </a:solidFill>
            </a:endParaRPr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p174"/>
          <p:cNvSpPr txBox="1">
            <a:spLocks noGrp="1"/>
          </p:cNvSpPr>
          <p:nvPr>
            <p:ph type="title"/>
          </p:nvPr>
        </p:nvSpPr>
        <p:spPr>
          <a:xfrm rot="5400000">
            <a:off x="5463750" y="1371629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2" name="Google Shape;1252;p174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1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3" name="Google Shape;1253;p174"/>
          <p:cNvSpPr txBox="1">
            <a:spLocks noGrp="1"/>
          </p:cNvSpPr>
          <p:nvPr>
            <p:ph type="sldNum" idx="12"/>
          </p:nvPr>
        </p:nvSpPr>
        <p:spPr>
          <a:xfrm>
            <a:off x="6553200" y="4661297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>
              <a:solidFill>
                <a:srgbClr val="005087"/>
              </a:solidFill>
            </a:endParaRPr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p1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6" name="Google Shape;1256;p17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7" name="Google Shape;1257;p17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OPTION 1 1">
  <p:cSld name="Divider - OPTION 1 1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" name="Google Shape;71;p19"/>
          <p:cNvSpPr txBox="1"/>
          <p:nvPr/>
        </p:nvSpPr>
        <p:spPr>
          <a:xfrm>
            <a:off x="0" y="1840384"/>
            <a:ext cx="7878900" cy="1290900"/>
          </a:xfrm>
          <a:prstGeom prst="rect">
            <a:avLst/>
          </a:prstGeom>
          <a:solidFill>
            <a:srgbClr val="0579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9"/>
          <p:cNvSpPr txBox="1">
            <a:spLocks noGrp="1"/>
          </p:cNvSpPr>
          <p:nvPr>
            <p:ph type="title"/>
          </p:nvPr>
        </p:nvSpPr>
        <p:spPr>
          <a:xfrm>
            <a:off x="228600" y="2017025"/>
            <a:ext cx="6018900" cy="9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Block w/Title">
  <p:cSld name="OBJECT_1"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p176"/>
          <p:cNvSpPr txBox="1">
            <a:spLocks noGrp="1"/>
          </p:cNvSpPr>
          <p:nvPr>
            <p:ph type="title"/>
          </p:nvPr>
        </p:nvSpPr>
        <p:spPr>
          <a:xfrm>
            <a:off x="457200" y="327500"/>
            <a:ext cx="8229600" cy="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2800"/>
              <a:buNone/>
              <a:defRPr sz="2800">
                <a:solidFill>
                  <a:srgbClr val="00508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0" name="Google Shape;1260;p17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1" name="Google Shape;1261;p17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62" name="Google Shape;1262;p176"/>
          <p:cNvPicPr preferRelativeResize="0"/>
          <p:nvPr/>
        </p:nvPicPr>
        <p:blipFill rotWithShape="1">
          <a:blip r:embed="rId2">
            <a:alphaModFix/>
          </a:blip>
          <a:srcRect b="94366"/>
          <a:stretch/>
        </p:blipFill>
        <p:spPr>
          <a:xfrm>
            <a:off x="2022850" y="-137"/>
            <a:ext cx="7121152" cy="26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DEA">
  <p:cSld name="CUSTOM_1">
    <p:bg>
      <p:bgPr>
        <a:solidFill>
          <a:srgbClr val="005087"/>
        </a:solidFill>
        <a:effectLst/>
      </p:bgPr>
    </p:bg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p177"/>
          <p:cNvSpPr txBox="1">
            <a:spLocks noGrp="1"/>
          </p:cNvSpPr>
          <p:nvPr>
            <p:ph type="body" idx="1"/>
          </p:nvPr>
        </p:nvSpPr>
        <p:spPr>
          <a:xfrm>
            <a:off x="914400" y="914400"/>
            <a:ext cx="73152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●"/>
              <a:defRPr sz="3600" b="1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65" name="Google Shape;1265;p17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2">
  <p:cSld name="Agenda 2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0"/>
          <p:cNvSpPr txBox="1">
            <a:spLocks noGrp="1"/>
          </p:cNvSpPr>
          <p:nvPr>
            <p:ph type="sldNum" idx="12"/>
          </p:nvPr>
        </p:nvSpPr>
        <p:spPr>
          <a:xfrm>
            <a:off x="8472458" y="458661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5" name="Google Shape;75;p20"/>
          <p:cNvGrpSpPr/>
          <p:nvPr/>
        </p:nvGrpSpPr>
        <p:grpSpPr>
          <a:xfrm>
            <a:off x="351251" y="1915646"/>
            <a:ext cx="8441497" cy="646425"/>
            <a:chOff x="-14600" y="2586667"/>
            <a:chExt cx="7887775" cy="861900"/>
          </a:xfrm>
        </p:grpSpPr>
        <p:sp>
          <p:nvSpPr>
            <p:cNvPr id="76" name="Google Shape;76;p20"/>
            <p:cNvSpPr/>
            <p:nvPr/>
          </p:nvSpPr>
          <p:spPr>
            <a:xfrm>
              <a:off x="-14600" y="2662935"/>
              <a:ext cx="7602300" cy="7443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20"/>
            <p:cNvSpPr/>
            <p:nvPr/>
          </p:nvSpPr>
          <p:spPr>
            <a:xfrm>
              <a:off x="7266575" y="2586667"/>
              <a:ext cx="606600" cy="861900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003C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" name="Google Shape;78;p20"/>
          <p:cNvGrpSpPr/>
          <p:nvPr/>
        </p:nvGrpSpPr>
        <p:grpSpPr>
          <a:xfrm>
            <a:off x="351250" y="2657119"/>
            <a:ext cx="8441497" cy="646425"/>
            <a:chOff x="-14600" y="3542826"/>
            <a:chExt cx="7887775" cy="861900"/>
          </a:xfrm>
        </p:grpSpPr>
        <p:sp>
          <p:nvSpPr>
            <p:cNvPr id="79" name="Google Shape;79;p20"/>
            <p:cNvSpPr/>
            <p:nvPr/>
          </p:nvSpPr>
          <p:spPr>
            <a:xfrm>
              <a:off x="-14600" y="3615435"/>
              <a:ext cx="7602300" cy="7443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20"/>
            <p:cNvSpPr/>
            <p:nvPr/>
          </p:nvSpPr>
          <p:spPr>
            <a:xfrm>
              <a:off x="7266575" y="3542826"/>
              <a:ext cx="606600" cy="861900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003C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" name="Google Shape;81;p20"/>
          <p:cNvGrpSpPr/>
          <p:nvPr/>
        </p:nvGrpSpPr>
        <p:grpSpPr>
          <a:xfrm>
            <a:off x="351250" y="3349560"/>
            <a:ext cx="8441497" cy="646425"/>
            <a:chOff x="-14600" y="4498974"/>
            <a:chExt cx="7887775" cy="861900"/>
          </a:xfrm>
        </p:grpSpPr>
        <p:sp>
          <p:nvSpPr>
            <p:cNvPr id="82" name="Google Shape;82;p20"/>
            <p:cNvSpPr/>
            <p:nvPr/>
          </p:nvSpPr>
          <p:spPr>
            <a:xfrm>
              <a:off x="-14600" y="4567935"/>
              <a:ext cx="7602300" cy="7443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20"/>
            <p:cNvSpPr/>
            <p:nvPr/>
          </p:nvSpPr>
          <p:spPr>
            <a:xfrm>
              <a:off x="7266575" y="4498974"/>
              <a:ext cx="606600" cy="861900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003C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" name="Google Shape;84;p20"/>
          <p:cNvSpPr txBox="1">
            <a:spLocks noGrp="1"/>
          </p:cNvSpPr>
          <p:nvPr>
            <p:ph type="subTitle" idx="1"/>
          </p:nvPr>
        </p:nvSpPr>
        <p:spPr>
          <a:xfrm>
            <a:off x="619148" y="2748927"/>
            <a:ext cx="67851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subTitle" idx="2"/>
          </p:nvPr>
        </p:nvSpPr>
        <p:spPr>
          <a:xfrm>
            <a:off x="619148" y="2041240"/>
            <a:ext cx="67851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subTitle" idx="3"/>
          </p:nvPr>
        </p:nvSpPr>
        <p:spPr>
          <a:xfrm>
            <a:off x="619148" y="3469990"/>
            <a:ext cx="67851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87" name="Google Shape;87;p20"/>
          <p:cNvGrpSpPr/>
          <p:nvPr/>
        </p:nvGrpSpPr>
        <p:grpSpPr>
          <a:xfrm>
            <a:off x="351251" y="4072054"/>
            <a:ext cx="8441497" cy="646425"/>
            <a:chOff x="-14600" y="5455122"/>
            <a:chExt cx="7887775" cy="861900"/>
          </a:xfrm>
        </p:grpSpPr>
        <p:sp>
          <p:nvSpPr>
            <p:cNvPr id="88" name="Google Shape;88;p20"/>
            <p:cNvSpPr/>
            <p:nvPr/>
          </p:nvSpPr>
          <p:spPr>
            <a:xfrm>
              <a:off x="-14600" y="5520435"/>
              <a:ext cx="7602300" cy="7443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0"/>
            <p:cNvSpPr/>
            <p:nvPr/>
          </p:nvSpPr>
          <p:spPr>
            <a:xfrm>
              <a:off x="7266575" y="5455122"/>
              <a:ext cx="606600" cy="861900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003C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" name="Google Shape;90;p20"/>
          <p:cNvSpPr txBox="1">
            <a:spLocks noGrp="1"/>
          </p:cNvSpPr>
          <p:nvPr>
            <p:ph type="subTitle" idx="4"/>
          </p:nvPr>
        </p:nvSpPr>
        <p:spPr>
          <a:xfrm>
            <a:off x="619148" y="4191053"/>
            <a:ext cx="67851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LIGHT ON DARK">
  <p:cSld name="Title Only - LIGHT ON DAR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3" name="Google Shape;93;p21"/>
          <p:cNvSpPr/>
          <p:nvPr/>
        </p:nvSpPr>
        <p:spPr>
          <a:xfrm>
            <a:off x="1043575" y="1623581"/>
            <a:ext cx="1508700" cy="1506000"/>
          </a:xfrm>
          <a:prstGeom prst="ellipse">
            <a:avLst/>
          </a:prstGeom>
          <a:noFill/>
          <a:ln w="2857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1"/>
          <p:cNvSpPr/>
          <p:nvPr/>
        </p:nvSpPr>
        <p:spPr>
          <a:xfrm>
            <a:off x="3745225" y="1587367"/>
            <a:ext cx="1508700" cy="1506000"/>
          </a:xfrm>
          <a:prstGeom prst="ellipse">
            <a:avLst/>
          </a:prstGeom>
          <a:noFill/>
          <a:ln w="2857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1"/>
          <p:cNvSpPr/>
          <p:nvPr/>
        </p:nvSpPr>
        <p:spPr>
          <a:xfrm>
            <a:off x="6488425" y="1587367"/>
            <a:ext cx="1508700" cy="1506000"/>
          </a:xfrm>
          <a:prstGeom prst="ellipse">
            <a:avLst/>
          </a:prstGeom>
          <a:noFill/>
          <a:ln w="2857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1"/>
          <p:cNvSpPr/>
          <p:nvPr/>
        </p:nvSpPr>
        <p:spPr>
          <a:xfrm rot="-8785779">
            <a:off x="2793604" y="2197012"/>
            <a:ext cx="398220" cy="413779"/>
          </a:xfrm>
          <a:prstGeom prst="rtTriangle">
            <a:avLst/>
          </a:prstGeom>
          <a:solidFill>
            <a:schemeClr val="accent2"/>
          </a:solidFill>
          <a:ln w="9525" cap="flat" cmpd="sng">
            <a:solidFill>
              <a:srgbClr val="0FA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1"/>
          <p:cNvSpPr/>
          <p:nvPr/>
        </p:nvSpPr>
        <p:spPr>
          <a:xfrm rot="-8785779">
            <a:off x="5469190" y="2169806"/>
            <a:ext cx="398220" cy="413779"/>
          </a:xfrm>
          <a:prstGeom prst="rtTriangle">
            <a:avLst/>
          </a:prstGeom>
          <a:solidFill>
            <a:schemeClr val="accent2"/>
          </a:solidFill>
          <a:ln w="9525" cap="flat" cmpd="sng">
            <a:solidFill>
              <a:srgbClr val="0FA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1"/>
          <p:cNvSpPr txBox="1">
            <a:spLocks noGrp="1"/>
          </p:cNvSpPr>
          <p:nvPr>
            <p:ph type="subTitle" idx="1"/>
          </p:nvPr>
        </p:nvSpPr>
        <p:spPr>
          <a:xfrm>
            <a:off x="447475" y="3218138"/>
            <a:ext cx="27009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subTitle" idx="2"/>
          </p:nvPr>
        </p:nvSpPr>
        <p:spPr>
          <a:xfrm>
            <a:off x="3149125" y="3218138"/>
            <a:ext cx="27009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ubTitle" idx="3"/>
          </p:nvPr>
        </p:nvSpPr>
        <p:spPr>
          <a:xfrm>
            <a:off x="5892325" y="3218138"/>
            <a:ext cx="27009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st Items - Same Slide - NUMBERED">
  <p:cSld name="List Items - Same Slide - NUMBERED">
    <p:bg>
      <p:bgPr>
        <a:solidFill>
          <a:srgbClr val="FFFFFF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3" name="Google Shape;103;p22"/>
          <p:cNvSpPr/>
          <p:nvPr/>
        </p:nvSpPr>
        <p:spPr>
          <a:xfrm>
            <a:off x="461550" y="3756114"/>
            <a:ext cx="8235000" cy="835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003C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" name="Google Shape;104;p22"/>
          <p:cNvGrpSpPr/>
          <p:nvPr/>
        </p:nvGrpSpPr>
        <p:grpSpPr>
          <a:xfrm>
            <a:off x="461550" y="2791940"/>
            <a:ext cx="8234893" cy="835875"/>
            <a:chOff x="461550" y="5541550"/>
            <a:chExt cx="8373900" cy="1114500"/>
          </a:xfrm>
        </p:grpSpPr>
        <p:sp>
          <p:nvSpPr>
            <p:cNvPr id="105" name="Google Shape;105;p22"/>
            <p:cNvSpPr/>
            <p:nvPr/>
          </p:nvSpPr>
          <p:spPr>
            <a:xfrm>
              <a:off x="461550" y="5541550"/>
              <a:ext cx="8373900" cy="11145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rgbClr val="003C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2"/>
            <p:cNvSpPr txBox="1"/>
            <p:nvPr/>
          </p:nvSpPr>
          <p:spPr>
            <a:xfrm>
              <a:off x="659125" y="5692150"/>
              <a:ext cx="654000" cy="8133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600"/>
                <a:buFont typeface="Arial"/>
                <a:buNone/>
              </a:pPr>
              <a:r>
                <a:rPr lang="en" sz="4600" b="1" i="0" u="none" strike="noStrike" cap="none">
                  <a:solidFill>
                    <a:srgbClr val="003C7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46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" name="Google Shape;107;p22"/>
          <p:cNvGrpSpPr/>
          <p:nvPr/>
        </p:nvGrpSpPr>
        <p:grpSpPr>
          <a:xfrm>
            <a:off x="461550" y="1827766"/>
            <a:ext cx="8234893" cy="835875"/>
            <a:chOff x="461550" y="5541550"/>
            <a:chExt cx="8373900" cy="1114500"/>
          </a:xfrm>
        </p:grpSpPr>
        <p:sp>
          <p:nvSpPr>
            <p:cNvPr id="108" name="Google Shape;108;p22"/>
            <p:cNvSpPr/>
            <p:nvPr/>
          </p:nvSpPr>
          <p:spPr>
            <a:xfrm>
              <a:off x="461550" y="5541550"/>
              <a:ext cx="8373900" cy="11145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rgbClr val="003C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2"/>
            <p:cNvSpPr txBox="1"/>
            <p:nvPr/>
          </p:nvSpPr>
          <p:spPr>
            <a:xfrm>
              <a:off x="659125" y="5692150"/>
              <a:ext cx="654000" cy="8133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600"/>
                <a:buFont typeface="Arial"/>
                <a:buNone/>
              </a:pPr>
              <a:r>
                <a:rPr lang="en" sz="4600" b="1" i="0" u="none" strike="noStrike" cap="none">
                  <a:solidFill>
                    <a:srgbClr val="003C7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46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0" name="Google Shape;110;p22"/>
          <p:cNvSpPr txBox="1">
            <a:spLocks noGrp="1"/>
          </p:cNvSpPr>
          <p:nvPr>
            <p:ph type="body" idx="1"/>
          </p:nvPr>
        </p:nvSpPr>
        <p:spPr>
          <a:xfrm>
            <a:off x="1284050" y="1892025"/>
            <a:ext cx="7412400" cy="7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body" idx="2"/>
          </p:nvPr>
        </p:nvSpPr>
        <p:spPr>
          <a:xfrm>
            <a:off x="1284050" y="3835125"/>
            <a:ext cx="7412400" cy="705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22"/>
          <p:cNvSpPr txBox="1"/>
          <p:nvPr/>
        </p:nvSpPr>
        <p:spPr>
          <a:xfrm>
            <a:off x="640845" y="3869103"/>
            <a:ext cx="643200" cy="60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lang="en" sz="46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4600" b="1" i="0" u="none" strike="noStrike" cap="none">
              <a:solidFill>
                <a:srgbClr val="003C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st Items - Same Slide - NOT NUMBERED - More Slots 1">
  <p:cSld name="List Items - Same Slide - NOT NUMBERED - More Slots 1">
    <p:bg>
      <p:bgPr>
        <a:solidFill>
          <a:srgbClr val="FFFFFF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/>
          <p:nvPr/>
        </p:nvSpPr>
        <p:spPr>
          <a:xfrm>
            <a:off x="461550" y="4003678"/>
            <a:ext cx="8237700" cy="661200"/>
          </a:xfrm>
          <a:prstGeom prst="roundRect">
            <a:avLst>
              <a:gd name="adj" fmla="val 16667"/>
            </a:avLst>
          </a:prstGeom>
          <a:solidFill>
            <a:srgbClr val="CEE2F3">
              <a:alpha val="21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6" name="Google Shape;116;p23"/>
          <p:cNvSpPr/>
          <p:nvPr/>
        </p:nvSpPr>
        <p:spPr>
          <a:xfrm>
            <a:off x="461550" y="3278377"/>
            <a:ext cx="8237700" cy="661200"/>
          </a:xfrm>
          <a:prstGeom prst="roundRect">
            <a:avLst>
              <a:gd name="adj" fmla="val 16667"/>
            </a:avLst>
          </a:prstGeom>
          <a:solidFill>
            <a:srgbClr val="CEE2F3">
              <a:alpha val="21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3"/>
          <p:cNvSpPr/>
          <p:nvPr/>
        </p:nvSpPr>
        <p:spPr>
          <a:xfrm>
            <a:off x="461550" y="2553076"/>
            <a:ext cx="8237700" cy="661200"/>
          </a:xfrm>
          <a:prstGeom prst="roundRect">
            <a:avLst>
              <a:gd name="adj" fmla="val 16667"/>
            </a:avLst>
          </a:prstGeom>
          <a:solidFill>
            <a:srgbClr val="CEE2F3">
              <a:alpha val="21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3"/>
          <p:cNvSpPr/>
          <p:nvPr/>
        </p:nvSpPr>
        <p:spPr>
          <a:xfrm>
            <a:off x="461550" y="1827775"/>
            <a:ext cx="8237700" cy="661200"/>
          </a:xfrm>
          <a:prstGeom prst="roundRect">
            <a:avLst>
              <a:gd name="adj" fmla="val 16667"/>
            </a:avLst>
          </a:prstGeom>
          <a:solidFill>
            <a:srgbClr val="CEE2F3">
              <a:alpha val="21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3"/>
          <p:cNvSpPr txBox="1">
            <a:spLocks noGrp="1"/>
          </p:cNvSpPr>
          <p:nvPr>
            <p:ph type="body" idx="1"/>
          </p:nvPr>
        </p:nvSpPr>
        <p:spPr>
          <a:xfrm>
            <a:off x="859500" y="1834875"/>
            <a:ext cx="7602300" cy="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body" idx="2"/>
          </p:nvPr>
        </p:nvSpPr>
        <p:spPr>
          <a:xfrm>
            <a:off x="859500" y="4017618"/>
            <a:ext cx="7602300" cy="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Google Shape;121;p23"/>
          <p:cNvSpPr txBox="1">
            <a:spLocks noGrp="1"/>
          </p:cNvSpPr>
          <p:nvPr>
            <p:ph type="body" idx="3"/>
          </p:nvPr>
        </p:nvSpPr>
        <p:spPr>
          <a:xfrm>
            <a:off x="859500" y="2577825"/>
            <a:ext cx="7602300" cy="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body" idx="4"/>
          </p:nvPr>
        </p:nvSpPr>
        <p:spPr>
          <a:xfrm>
            <a:off x="859500" y="3296738"/>
            <a:ext cx="7602300" cy="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2 - Four Slots">
  <p:cSld name="Agenda 2 - Four Slots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24"/>
          <p:cNvGrpSpPr/>
          <p:nvPr/>
        </p:nvGrpSpPr>
        <p:grpSpPr>
          <a:xfrm>
            <a:off x="-14599" y="1287501"/>
            <a:ext cx="8338228" cy="863659"/>
            <a:chOff x="-14600" y="1630542"/>
            <a:chExt cx="8032975" cy="991800"/>
          </a:xfrm>
        </p:grpSpPr>
        <p:sp>
          <p:nvSpPr>
            <p:cNvPr id="125" name="Google Shape;125;p24"/>
            <p:cNvSpPr/>
            <p:nvPr/>
          </p:nvSpPr>
          <p:spPr>
            <a:xfrm>
              <a:off x="-14600" y="1710438"/>
              <a:ext cx="7602300" cy="861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4"/>
            <p:cNvSpPr/>
            <p:nvPr/>
          </p:nvSpPr>
          <p:spPr>
            <a:xfrm>
              <a:off x="7190375" y="1630542"/>
              <a:ext cx="828000" cy="991800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003C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7" name="Google Shape;127;p24"/>
          <p:cNvSpPr txBox="1">
            <a:spLocks noGrp="1"/>
          </p:cNvSpPr>
          <p:nvPr>
            <p:ph type="subTitle" idx="1"/>
          </p:nvPr>
        </p:nvSpPr>
        <p:spPr>
          <a:xfrm>
            <a:off x="607966" y="1539401"/>
            <a:ext cx="67851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128" name="Google Shape;128;p24"/>
          <p:cNvGrpSpPr/>
          <p:nvPr/>
        </p:nvGrpSpPr>
        <p:grpSpPr>
          <a:xfrm>
            <a:off x="5032" y="2172514"/>
            <a:ext cx="8338228" cy="863659"/>
            <a:chOff x="-14600" y="1630542"/>
            <a:chExt cx="8032975" cy="991800"/>
          </a:xfrm>
        </p:grpSpPr>
        <p:sp>
          <p:nvSpPr>
            <p:cNvPr id="129" name="Google Shape;129;p24"/>
            <p:cNvSpPr/>
            <p:nvPr/>
          </p:nvSpPr>
          <p:spPr>
            <a:xfrm>
              <a:off x="-14600" y="1710438"/>
              <a:ext cx="7602300" cy="861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4"/>
            <p:cNvSpPr/>
            <p:nvPr/>
          </p:nvSpPr>
          <p:spPr>
            <a:xfrm>
              <a:off x="7190375" y="1630542"/>
              <a:ext cx="828000" cy="991800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003C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p24"/>
          <p:cNvSpPr txBox="1">
            <a:spLocks noGrp="1"/>
          </p:cNvSpPr>
          <p:nvPr>
            <p:ph type="subTitle" idx="2"/>
          </p:nvPr>
        </p:nvSpPr>
        <p:spPr>
          <a:xfrm>
            <a:off x="626879" y="2433445"/>
            <a:ext cx="67851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132" name="Google Shape;132;p24"/>
          <p:cNvGrpSpPr/>
          <p:nvPr/>
        </p:nvGrpSpPr>
        <p:grpSpPr>
          <a:xfrm>
            <a:off x="5032" y="3057528"/>
            <a:ext cx="8338228" cy="863659"/>
            <a:chOff x="-14600" y="1630542"/>
            <a:chExt cx="8032975" cy="991800"/>
          </a:xfrm>
        </p:grpSpPr>
        <p:sp>
          <p:nvSpPr>
            <p:cNvPr id="133" name="Google Shape;133;p24"/>
            <p:cNvSpPr/>
            <p:nvPr/>
          </p:nvSpPr>
          <p:spPr>
            <a:xfrm>
              <a:off x="-14600" y="1710438"/>
              <a:ext cx="7602300" cy="861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4"/>
            <p:cNvSpPr/>
            <p:nvPr/>
          </p:nvSpPr>
          <p:spPr>
            <a:xfrm>
              <a:off x="7190375" y="1630542"/>
              <a:ext cx="828000" cy="991800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003C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" name="Google Shape;135;p24"/>
          <p:cNvSpPr txBox="1">
            <a:spLocks noGrp="1"/>
          </p:cNvSpPr>
          <p:nvPr>
            <p:ph type="subTitle" idx="3"/>
          </p:nvPr>
        </p:nvSpPr>
        <p:spPr>
          <a:xfrm>
            <a:off x="626879" y="3313151"/>
            <a:ext cx="67851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136" name="Google Shape;136;p24"/>
          <p:cNvGrpSpPr/>
          <p:nvPr/>
        </p:nvGrpSpPr>
        <p:grpSpPr>
          <a:xfrm>
            <a:off x="5032" y="3942541"/>
            <a:ext cx="8338228" cy="863659"/>
            <a:chOff x="-14600" y="1630542"/>
            <a:chExt cx="8032975" cy="991800"/>
          </a:xfrm>
        </p:grpSpPr>
        <p:sp>
          <p:nvSpPr>
            <p:cNvPr id="137" name="Google Shape;137;p24"/>
            <p:cNvSpPr/>
            <p:nvPr/>
          </p:nvSpPr>
          <p:spPr>
            <a:xfrm>
              <a:off x="-14600" y="1710438"/>
              <a:ext cx="7602300" cy="861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4"/>
            <p:cNvSpPr/>
            <p:nvPr/>
          </p:nvSpPr>
          <p:spPr>
            <a:xfrm>
              <a:off x="7190375" y="1630542"/>
              <a:ext cx="828000" cy="991800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003C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9" name="Google Shape;139;p24"/>
          <p:cNvSpPr txBox="1">
            <a:spLocks noGrp="1"/>
          </p:cNvSpPr>
          <p:nvPr>
            <p:ph type="subTitle" idx="4"/>
          </p:nvPr>
        </p:nvSpPr>
        <p:spPr>
          <a:xfrm>
            <a:off x="626879" y="4194439"/>
            <a:ext cx="67851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Google Shape;140;p24"/>
          <p:cNvSpPr txBox="1">
            <a:spLocks noGrp="1"/>
          </p:cNvSpPr>
          <p:nvPr>
            <p:ph type="subTitle" idx="5"/>
          </p:nvPr>
        </p:nvSpPr>
        <p:spPr>
          <a:xfrm>
            <a:off x="7650886" y="1428355"/>
            <a:ext cx="15612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subTitle" idx="6"/>
          </p:nvPr>
        </p:nvSpPr>
        <p:spPr>
          <a:xfrm>
            <a:off x="7669799" y="2311361"/>
            <a:ext cx="15612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subTitle" idx="7"/>
          </p:nvPr>
        </p:nvSpPr>
        <p:spPr>
          <a:xfrm>
            <a:off x="7669799" y="3202105"/>
            <a:ext cx="15612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subTitle" idx="8"/>
          </p:nvPr>
        </p:nvSpPr>
        <p:spPr>
          <a:xfrm>
            <a:off x="7669799" y="4083393"/>
            <a:ext cx="15612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Google Shape;144;p2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2 - Three Slots">
  <p:cSld name="Agenda 2 - Three Slots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472458" y="458661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7" name="Google Shape;147;p25"/>
          <p:cNvGrpSpPr/>
          <p:nvPr/>
        </p:nvGrpSpPr>
        <p:grpSpPr>
          <a:xfrm>
            <a:off x="-14601" y="1287575"/>
            <a:ext cx="8443944" cy="895298"/>
            <a:chOff x="-14600" y="1630542"/>
            <a:chExt cx="8060275" cy="991800"/>
          </a:xfrm>
        </p:grpSpPr>
        <p:sp>
          <p:nvSpPr>
            <p:cNvPr id="148" name="Google Shape;148;p25"/>
            <p:cNvSpPr/>
            <p:nvPr/>
          </p:nvSpPr>
          <p:spPr>
            <a:xfrm>
              <a:off x="-14600" y="1710438"/>
              <a:ext cx="7602300" cy="861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5"/>
            <p:cNvSpPr/>
            <p:nvPr/>
          </p:nvSpPr>
          <p:spPr>
            <a:xfrm>
              <a:off x="7190375" y="1630542"/>
              <a:ext cx="855300" cy="991800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003C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0" name="Google Shape;150;p25"/>
          <p:cNvSpPr txBox="1">
            <a:spLocks noGrp="1"/>
          </p:cNvSpPr>
          <p:nvPr>
            <p:ph type="subTitle" idx="1"/>
          </p:nvPr>
        </p:nvSpPr>
        <p:spPr>
          <a:xfrm>
            <a:off x="607966" y="1539401"/>
            <a:ext cx="67851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151" name="Google Shape;151;p25"/>
          <p:cNvGrpSpPr/>
          <p:nvPr/>
        </p:nvGrpSpPr>
        <p:grpSpPr>
          <a:xfrm>
            <a:off x="-14601" y="2373426"/>
            <a:ext cx="8443944" cy="895298"/>
            <a:chOff x="-14600" y="1630542"/>
            <a:chExt cx="8060275" cy="991800"/>
          </a:xfrm>
        </p:grpSpPr>
        <p:sp>
          <p:nvSpPr>
            <p:cNvPr id="152" name="Google Shape;152;p25"/>
            <p:cNvSpPr/>
            <p:nvPr/>
          </p:nvSpPr>
          <p:spPr>
            <a:xfrm>
              <a:off x="-14600" y="1710438"/>
              <a:ext cx="7602300" cy="861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5"/>
            <p:cNvSpPr/>
            <p:nvPr/>
          </p:nvSpPr>
          <p:spPr>
            <a:xfrm>
              <a:off x="7190375" y="1630542"/>
              <a:ext cx="855300" cy="991800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003C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4" name="Google Shape;154;p25"/>
          <p:cNvSpPr txBox="1">
            <a:spLocks noGrp="1"/>
          </p:cNvSpPr>
          <p:nvPr>
            <p:ph type="subTitle" idx="2"/>
          </p:nvPr>
        </p:nvSpPr>
        <p:spPr>
          <a:xfrm>
            <a:off x="645929" y="2625251"/>
            <a:ext cx="67851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155" name="Google Shape;155;p25"/>
          <p:cNvGrpSpPr/>
          <p:nvPr/>
        </p:nvGrpSpPr>
        <p:grpSpPr>
          <a:xfrm>
            <a:off x="-14601" y="3459277"/>
            <a:ext cx="8443944" cy="895298"/>
            <a:chOff x="-14600" y="1630542"/>
            <a:chExt cx="8060275" cy="991800"/>
          </a:xfrm>
        </p:grpSpPr>
        <p:sp>
          <p:nvSpPr>
            <p:cNvPr id="156" name="Google Shape;156;p25"/>
            <p:cNvSpPr/>
            <p:nvPr/>
          </p:nvSpPr>
          <p:spPr>
            <a:xfrm>
              <a:off x="-14600" y="1710438"/>
              <a:ext cx="7602300" cy="861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5"/>
            <p:cNvSpPr/>
            <p:nvPr/>
          </p:nvSpPr>
          <p:spPr>
            <a:xfrm>
              <a:off x="7190375" y="1630542"/>
              <a:ext cx="855300" cy="991800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003C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8" name="Google Shape;158;p25"/>
          <p:cNvSpPr txBox="1">
            <a:spLocks noGrp="1"/>
          </p:cNvSpPr>
          <p:nvPr>
            <p:ph type="subTitle" idx="3"/>
          </p:nvPr>
        </p:nvSpPr>
        <p:spPr>
          <a:xfrm>
            <a:off x="607966" y="3711101"/>
            <a:ext cx="67851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9" name="Google Shape;159;p25"/>
          <p:cNvSpPr txBox="1">
            <a:spLocks noGrp="1"/>
          </p:cNvSpPr>
          <p:nvPr>
            <p:ph type="title"/>
          </p:nvPr>
        </p:nvSpPr>
        <p:spPr>
          <a:xfrm>
            <a:off x="589199" y="547054"/>
            <a:ext cx="7721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0" name="Google Shape;160;p25"/>
          <p:cNvSpPr txBox="1">
            <a:spLocks noGrp="1"/>
          </p:cNvSpPr>
          <p:nvPr>
            <p:ph type="subTitle" idx="4"/>
          </p:nvPr>
        </p:nvSpPr>
        <p:spPr>
          <a:xfrm>
            <a:off x="7742201" y="1412612"/>
            <a:ext cx="15612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subTitle" idx="5"/>
          </p:nvPr>
        </p:nvSpPr>
        <p:spPr>
          <a:xfrm>
            <a:off x="7742201" y="2498462"/>
            <a:ext cx="15612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subTitle" idx="6"/>
          </p:nvPr>
        </p:nvSpPr>
        <p:spPr>
          <a:xfrm>
            <a:off x="7742201" y="3584312"/>
            <a:ext cx="15612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1">
  <p:cSld name="Agenda 1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5" name="Google Shape;165;p26"/>
          <p:cNvSpPr txBox="1">
            <a:spLocks noGrp="1"/>
          </p:cNvSpPr>
          <p:nvPr>
            <p:ph type="subTitle" idx="1"/>
          </p:nvPr>
        </p:nvSpPr>
        <p:spPr>
          <a:xfrm>
            <a:off x="663100" y="1224171"/>
            <a:ext cx="46110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Google Shape;166;p26"/>
          <p:cNvSpPr txBox="1">
            <a:spLocks noGrp="1"/>
          </p:cNvSpPr>
          <p:nvPr>
            <p:ph type="subTitle" idx="2"/>
          </p:nvPr>
        </p:nvSpPr>
        <p:spPr>
          <a:xfrm>
            <a:off x="663100" y="1765191"/>
            <a:ext cx="46110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7" name="Google Shape;167;p26"/>
          <p:cNvSpPr txBox="1">
            <a:spLocks noGrp="1"/>
          </p:cNvSpPr>
          <p:nvPr>
            <p:ph type="subTitle" idx="3"/>
          </p:nvPr>
        </p:nvSpPr>
        <p:spPr>
          <a:xfrm>
            <a:off x="663100" y="2306211"/>
            <a:ext cx="46110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" name="Google Shape;168;p26"/>
          <p:cNvSpPr txBox="1">
            <a:spLocks noGrp="1"/>
          </p:cNvSpPr>
          <p:nvPr>
            <p:ph type="subTitle" idx="4"/>
          </p:nvPr>
        </p:nvSpPr>
        <p:spPr>
          <a:xfrm>
            <a:off x="663100" y="3388251"/>
            <a:ext cx="46110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9" name="Google Shape;169;p26"/>
          <p:cNvSpPr txBox="1">
            <a:spLocks noGrp="1"/>
          </p:cNvSpPr>
          <p:nvPr>
            <p:ph type="subTitle" idx="5"/>
          </p:nvPr>
        </p:nvSpPr>
        <p:spPr>
          <a:xfrm>
            <a:off x="4466625" y="1224171"/>
            <a:ext cx="42366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0" name="Google Shape;170;p26"/>
          <p:cNvSpPr txBox="1">
            <a:spLocks noGrp="1"/>
          </p:cNvSpPr>
          <p:nvPr>
            <p:ph type="subTitle" idx="6"/>
          </p:nvPr>
        </p:nvSpPr>
        <p:spPr>
          <a:xfrm>
            <a:off x="4466625" y="1765191"/>
            <a:ext cx="42366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1" name="Google Shape;171;p26"/>
          <p:cNvSpPr txBox="1">
            <a:spLocks noGrp="1"/>
          </p:cNvSpPr>
          <p:nvPr>
            <p:ph type="subTitle" idx="7"/>
          </p:nvPr>
        </p:nvSpPr>
        <p:spPr>
          <a:xfrm>
            <a:off x="4466625" y="2306211"/>
            <a:ext cx="42366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2" name="Google Shape;172;p26"/>
          <p:cNvSpPr txBox="1">
            <a:spLocks noGrp="1"/>
          </p:cNvSpPr>
          <p:nvPr>
            <p:ph type="subTitle" idx="8"/>
          </p:nvPr>
        </p:nvSpPr>
        <p:spPr>
          <a:xfrm>
            <a:off x="4466625" y="2847231"/>
            <a:ext cx="42366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3" name="Google Shape;173;p26"/>
          <p:cNvSpPr txBox="1">
            <a:spLocks noGrp="1"/>
          </p:cNvSpPr>
          <p:nvPr>
            <p:ph type="subTitle" idx="9"/>
          </p:nvPr>
        </p:nvSpPr>
        <p:spPr>
          <a:xfrm>
            <a:off x="4466625" y="3388251"/>
            <a:ext cx="42366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4" name="Google Shape;174;p26"/>
          <p:cNvSpPr txBox="1">
            <a:spLocks noGrp="1"/>
          </p:cNvSpPr>
          <p:nvPr>
            <p:ph type="subTitle" idx="13"/>
          </p:nvPr>
        </p:nvSpPr>
        <p:spPr>
          <a:xfrm>
            <a:off x="663100" y="2847231"/>
            <a:ext cx="46110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5" name="Google Shape;175;p26"/>
          <p:cNvSpPr txBox="1">
            <a:spLocks noGrp="1"/>
          </p:cNvSpPr>
          <p:nvPr>
            <p:ph type="subTitle" idx="14"/>
          </p:nvPr>
        </p:nvSpPr>
        <p:spPr>
          <a:xfrm>
            <a:off x="4466625" y="3929271"/>
            <a:ext cx="42366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6" name="Google Shape;176;p26"/>
          <p:cNvSpPr txBox="1">
            <a:spLocks noGrp="1"/>
          </p:cNvSpPr>
          <p:nvPr>
            <p:ph type="subTitle" idx="15"/>
          </p:nvPr>
        </p:nvSpPr>
        <p:spPr>
          <a:xfrm>
            <a:off x="663100" y="3929271"/>
            <a:ext cx="46110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177" name="Google Shape;177;p26"/>
          <p:cNvGrpSpPr/>
          <p:nvPr/>
        </p:nvGrpSpPr>
        <p:grpSpPr>
          <a:xfrm>
            <a:off x="-14600" y="936290"/>
            <a:ext cx="9221700" cy="125325"/>
            <a:chOff x="-14600" y="912702"/>
            <a:chExt cx="9221700" cy="167100"/>
          </a:xfrm>
        </p:grpSpPr>
        <p:cxnSp>
          <p:nvCxnSpPr>
            <p:cNvPr id="178" name="Google Shape;178;p26"/>
            <p:cNvCxnSpPr/>
            <p:nvPr/>
          </p:nvCxnSpPr>
          <p:spPr>
            <a:xfrm rot="10800000" flipH="1">
              <a:off x="-14600" y="1065102"/>
              <a:ext cx="9221700" cy="14700"/>
            </a:xfrm>
            <a:prstGeom prst="straightConnector1">
              <a:avLst/>
            </a:prstGeom>
            <a:noFill/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9" name="Google Shape;179;p26"/>
            <p:cNvCxnSpPr/>
            <p:nvPr/>
          </p:nvCxnSpPr>
          <p:spPr>
            <a:xfrm rot="10800000" flipH="1">
              <a:off x="-14600" y="912702"/>
              <a:ext cx="9221700" cy="14700"/>
            </a:xfrm>
            <a:prstGeom prst="straightConnector1">
              <a:avLst/>
            </a:prstGeom>
            <a:noFill/>
            <a:ln w="38100" cap="flat" cmpd="sng">
              <a:solidFill>
                <a:srgbClr val="0FAF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80" name="Google Shape;180;p26"/>
          <p:cNvGrpSpPr/>
          <p:nvPr/>
        </p:nvGrpSpPr>
        <p:grpSpPr>
          <a:xfrm>
            <a:off x="-14600" y="4605956"/>
            <a:ext cx="9221700" cy="125325"/>
            <a:chOff x="-14600" y="6141275"/>
            <a:chExt cx="9221700" cy="167100"/>
          </a:xfrm>
        </p:grpSpPr>
        <p:cxnSp>
          <p:nvCxnSpPr>
            <p:cNvPr id="181" name="Google Shape;181;p26"/>
            <p:cNvCxnSpPr/>
            <p:nvPr/>
          </p:nvCxnSpPr>
          <p:spPr>
            <a:xfrm rot="10800000" flipH="1">
              <a:off x="-14600" y="6293675"/>
              <a:ext cx="9221700" cy="14700"/>
            </a:xfrm>
            <a:prstGeom prst="straightConnector1">
              <a:avLst/>
            </a:prstGeom>
            <a:noFill/>
            <a:ln w="38100" cap="flat" cmpd="sng">
              <a:solidFill>
                <a:srgbClr val="0FA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2" name="Google Shape;182;p26"/>
            <p:cNvCxnSpPr/>
            <p:nvPr/>
          </p:nvCxnSpPr>
          <p:spPr>
            <a:xfrm rot="10800000" flipH="1">
              <a:off x="-14600" y="6141275"/>
              <a:ext cx="9221700" cy="14700"/>
            </a:xfrm>
            <a:prstGeom prst="straightConnector1">
              <a:avLst/>
            </a:prstGeom>
            <a:noFill/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LEFT BOTTOM">
  <p:cSld name="Main point LEFT BOTTOM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Title Only - Tab corner">
  <p:cSld name="Small Title Only - Tab corner">
    <p:bg>
      <p:bgPr>
        <a:solidFill>
          <a:srgbClr val="FFFFFF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RIGHT TOP">
  <p:cSld name="Main point RIGHT TOP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st Items - Same Slide - NUMBERED - More Slots">
  <p:cSld name="List Items - Same Slide - NUMBERED - More Slots">
    <p:bg>
      <p:bgPr>
        <a:solidFill>
          <a:srgbClr val="FFFFFF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0"/>
          <p:cNvSpPr/>
          <p:nvPr/>
        </p:nvSpPr>
        <p:spPr>
          <a:xfrm>
            <a:off x="461550" y="4003675"/>
            <a:ext cx="8237700" cy="661200"/>
          </a:xfrm>
          <a:prstGeom prst="roundRect">
            <a:avLst>
              <a:gd name="adj" fmla="val 16667"/>
            </a:avLst>
          </a:prstGeom>
          <a:solidFill>
            <a:srgbClr val="003C71">
              <a:alpha val="21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2" name="Google Shape;192;p30"/>
          <p:cNvSpPr/>
          <p:nvPr/>
        </p:nvSpPr>
        <p:spPr>
          <a:xfrm>
            <a:off x="461550" y="3278375"/>
            <a:ext cx="8237700" cy="661200"/>
          </a:xfrm>
          <a:prstGeom prst="roundRect">
            <a:avLst>
              <a:gd name="adj" fmla="val 16667"/>
            </a:avLst>
          </a:prstGeom>
          <a:solidFill>
            <a:srgbClr val="003C71">
              <a:alpha val="21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0"/>
          <p:cNvSpPr/>
          <p:nvPr/>
        </p:nvSpPr>
        <p:spPr>
          <a:xfrm>
            <a:off x="461550" y="2553075"/>
            <a:ext cx="8237700" cy="661200"/>
          </a:xfrm>
          <a:prstGeom prst="roundRect">
            <a:avLst>
              <a:gd name="adj" fmla="val 16667"/>
            </a:avLst>
          </a:prstGeom>
          <a:solidFill>
            <a:srgbClr val="003C71">
              <a:alpha val="21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0"/>
          <p:cNvSpPr/>
          <p:nvPr/>
        </p:nvSpPr>
        <p:spPr>
          <a:xfrm>
            <a:off x="461550" y="1827775"/>
            <a:ext cx="8237700" cy="661200"/>
          </a:xfrm>
          <a:prstGeom prst="roundRect">
            <a:avLst>
              <a:gd name="adj" fmla="val 16667"/>
            </a:avLst>
          </a:prstGeom>
          <a:solidFill>
            <a:srgbClr val="003C71">
              <a:alpha val="21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0"/>
          <p:cNvSpPr txBox="1">
            <a:spLocks noGrp="1"/>
          </p:cNvSpPr>
          <p:nvPr>
            <p:ph type="body" idx="1"/>
          </p:nvPr>
        </p:nvSpPr>
        <p:spPr>
          <a:xfrm>
            <a:off x="1164300" y="1834875"/>
            <a:ext cx="7345500" cy="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6" name="Google Shape;196;p30"/>
          <p:cNvSpPr txBox="1">
            <a:spLocks noGrp="1"/>
          </p:cNvSpPr>
          <p:nvPr>
            <p:ph type="body" idx="2"/>
          </p:nvPr>
        </p:nvSpPr>
        <p:spPr>
          <a:xfrm>
            <a:off x="1164300" y="4017619"/>
            <a:ext cx="7345500" cy="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7" name="Google Shape;197;p30"/>
          <p:cNvSpPr txBox="1">
            <a:spLocks noGrp="1"/>
          </p:cNvSpPr>
          <p:nvPr>
            <p:ph type="body" idx="3"/>
          </p:nvPr>
        </p:nvSpPr>
        <p:spPr>
          <a:xfrm>
            <a:off x="1164300" y="2577825"/>
            <a:ext cx="7345500" cy="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8" name="Google Shape;198;p30"/>
          <p:cNvSpPr txBox="1">
            <a:spLocks noGrp="1"/>
          </p:cNvSpPr>
          <p:nvPr>
            <p:ph type="body" idx="4"/>
          </p:nvPr>
        </p:nvSpPr>
        <p:spPr>
          <a:xfrm>
            <a:off x="1164300" y="3296738"/>
            <a:ext cx="7345500" cy="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9" name="Google Shape;199;p30"/>
          <p:cNvSpPr txBox="1"/>
          <p:nvPr/>
        </p:nvSpPr>
        <p:spPr>
          <a:xfrm>
            <a:off x="588158" y="1856091"/>
            <a:ext cx="654000" cy="6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lang="en" sz="46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4600" b="1" i="0" u="none" strike="noStrike" cap="none">
              <a:solidFill>
                <a:srgbClr val="003C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0"/>
          <p:cNvSpPr txBox="1"/>
          <p:nvPr/>
        </p:nvSpPr>
        <p:spPr>
          <a:xfrm>
            <a:off x="588158" y="2588003"/>
            <a:ext cx="654000" cy="6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lang="en" sz="46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4600" b="1" i="0" u="none" strike="noStrike" cap="none">
              <a:solidFill>
                <a:srgbClr val="003C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30"/>
          <p:cNvSpPr txBox="1"/>
          <p:nvPr/>
        </p:nvSpPr>
        <p:spPr>
          <a:xfrm>
            <a:off x="588158" y="3306916"/>
            <a:ext cx="654000" cy="6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lang="en" sz="46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4600" b="1" i="0" u="none" strike="noStrike" cap="none">
              <a:solidFill>
                <a:srgbClr val="003C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30"/>
          <p:cNvSpPr txBox="1"/>
          <p:nvPr/>
        </p:nvSpPr>
        <p:spPr>
          <a:xfrm>
            <a:off x="588158" y="4027791"/>
            <a:ext cx="654000" cy="6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lang="en" sz="46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4600" b="1" i="0" u="none" strike="noStrike" cap="none">
              <a:solidFill>
                <a:srgbClr val="003C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3" name="Google Shape;203;p30"/>
          <p:cNvCxnSpPr/>
          <p:nvPr/>
        </p:nvCxnSpPr>
        <p:spPr>
          <a:xfrm>
            <a:off x="554700" y="904682"/>
            <a:ext cx="7230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4" name="Google Shape;204;p30"/>
          <p:cNvSpPr txBox="1">
            <a:spLocks noGrp="1"/>
          </p:cNvSpPr>
          <p:nvPr>
            <p:ph type="subTitle" idx="5"/>
          </p:nvPr>
        </p:nvSpPr>
        <p:spPr>
          <a:xfrm>
            <a:off x="439350" y="870825"/>
            <a:ext cx="8033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st Items - Same Slide - NOT NUMBERED">
  <p:cSld name="List Items - Same Slide - NOT NUMBERED">
    <p:bg>
      <p:bgPr>
        <a:solidFill>
          <a:srgbClr val="FFFFFF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7" name="Google Shape;207;p31"/>
          <p:cNvSpPr/>
          <p:nvPr/>
        </p:nvSpPr>
        <p:spPr>
          <a:xfrm>
            <a:off x="461550" y="3756123"/>
            <a:ext cx="8282400" cy="835800"/>
          </a:xfrm>
          <a:prstGeom prst="roundRect">
            <a:avLst>
              <a:gd name="adj" fmla="val 16667"/>
            </a:avLst>
          </a:prstGeom>
          <a:solidFill>
            <a:srgbClr val="003C71">
              <a:alpha val="21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31"/>
          <p:cNvSpPr/>
          <p:nvPr/>
        </p:nvSpPr>
        <p:spPr>
          <a:xfrm>
            <a:off x="461550" y="2791949"/>
            <a:ext cx="8282400" cy="835800"/>
          </a:xfrm>
          <a:prstGeom prst="roundRect">
            <a:avLst>
              <a:gd name="adj" fmla="val 16667"/>
            </a:avLst>
          </a:prstGeom>
          <a:solidFill>
            <a:srgbClr val="003C71">
              <a:alpha val="21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31"/>
          <p:cNvSpPr/>
          <p:nvPr/>
        </p:nvSpPr>
        <p:spPr>
          <a:xfrm>
            <a:off x="461550" y="1827775"/>
            <a:ext cx="8282400" cy="835800"/>
          </a:xfrm>
          <a:prstGeom prst="roundRect">
            <a:avLst>
              <a:gd name="adj" fmla="val 16667"/>
            </a:avLst>
          </a:prstGeom>
          <a:solidFill>
            <a:srgbClr val="003C71">
              <a:alpha val="21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31"/>
          <p:cNvSpPr txBox="1">
            <a:spLocks noGrp="1"/>
          </p:cNvSpPr>
          <p:nvPr>
            <p:ph type="body" idx="1"/>
          </p:nvPr>
        </p:nvSpPr>
        <p:spPr>
          <a:xfrm>
            <a:off x="859500" y="1892025"/>
            <a:ext cx="7602300" cy="7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1" name="Google Shape;211;p31"/>
          <p:cNvSpPr txBox="1">
            <a:spLocks noGrp="1"/>
          </p:cNvSpPr>
          <p:nvPr>
            <p:ph type="body" idx="2"/>
          </p:nvPr>
        </p:nvSpPr>
        <p:spPr>
          <a:xfrm>
            <a:off x="859500" y="3835125"/>
            <a:ext cx="7602300" cy="7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2" name="Google Shape;212;p31"/>
          <p:cNvSpPr txBox="1">
            <a:spLocks noGrp="1"/>
          </p:cNvSpPr>
          <p:nvPr>
            <p:ph type="body" idx="3"/>
          </p:nvPr>
        </p:nvSpPr>
        <p:spPr>
          <a:xfrm>
            <a:off x="859500" y="2863575"/>
            <a:ext cx="7602300" cy="7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13" name="Google Shape;213;p31"/>
          <p:cNvCxnSpPr/>
          <p:nvPr/>
        </p:nvCxnSpPr>
        <p:spPr>
          <a:xfrm>
            <a:off x="554700" y="904682"/>
            <a:ext cx="7230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4" name="Google Shape;214;p31"/>
          <p:cNvSpPr txBox="1">
            <a:spLocks noGrp="1"/>
          </p:cNvSpPr>
          <p:nvPr>
            <p:ph type="subTitle" idx="4"/>
          </p:nvPr>
        </p:nvSpPr>
        <p:spPr>
          <a:xfrm>
            <a:off x="439350" y="870825"/>
            <a:ext cx="8033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st Items - Same Slide - PILLARS">
  <p:cSld name="List Items - Same Slide - PILLARS">
    <p:bg>
      <p:bgPr>
        <a:solidFill>
          <a:srgbClr val="FFFFFF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17" name="Google Shape;217;p32"/>
          <p:cNvGrpSpPr/>
          <p:nvPr/>
        </p:nvGrpSpPr>
        <p:grpSpPr>
          <a:xfrm>
            <a:off x="6128800" y="1677492"/>
            <a:ext cx="2596800" cy="3186381"/>
            <a:chOff x="6265963" y="3087650"/>
            <a:chExt cx="2596800" cy="4087200"/>
          </a:xfrm>
        </p:grpSpPr>
        <p:sp>
          <p:nvSpPr>
            <p:cNvPr id="218" name="Google Shape;218;p32"/>
            <p:cNvSpPr/>
            <p:nvPr/>
          </p:nvSpPr>
          <p:spPr>
            <a:xfrm>
              <a:off x="6276313" y="3087650"/>
              <a:ext cx="2567700" cy="654000"/>
            </a:xfrm>
            <a:prstGeom prst="roundRect">
              <a:avLst>
                <a:gd name="adj" fmla="val 16667"/>
              </a:avLst>
            </a:prstGeom>
            <a:solidFill>
              <a:srgbClr val="003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32"/>
            <p:cNvSpPr/>
            <p:nvPr/>
          </p:nvSpPr>
          <p:spPr>
            <a:xfrm>
              <a:off x="6276313" y="3087650"/>
              <a:ext cx="2567700" cy="4087200"/>
            </a:xfrm>
            <a:prstGeom prst="roundRect">
              <a:avLst>
                <a:gd name="adj" fmla="val 16667"/>
              </a:avLst>
            </a:prstGeom>
            <a:solidFill>
              <a:srgbClr val="003C71">
                <a:alpha val="21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20" name="Google Shape;220;p32"/>
            <p:cNvCxnSpPr/>
            <p:nvPr/>
          </p:nvCxnSpPr>
          <p:spPr>
            <a:xfrm>
              <a:off x="6265963" y="3708901"/>
              <a:ext cx="2596800" cy="0"/>
            </a:xfrm>
            <a:prstGeom prst="straightConnector1">
              <a:avLst/>
            </a:prstGeom>
            <a:noFill/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21" name="Google Shape;221;p32"/>
          <p:cNvGrpSpPr/>
          <p:nvPr/>
        </p:nvGrpSpPr>
        <p:grpSpPr>
          <a:xfrm>
            <a:off x="3274050" y="1677493"/>
            <a:ext cx="2624100" cy="3186381"/>
            <a:chOff x="3293788" y="2998700"/>
            <a:chExt cx="2624100" cy="4087200"/>
          </a:xfrm>
        </p:grpSpPr>
        <p:sp>
          <p:nvSpPr>
            <p:cNvPr id="222" name="Google Shape;222;p32"/>
            <p:cNvSpPr/>
            <p:nvPr/>
          </p:nvSpPr>
          <p:spPr>
            <a:xfrm>
              <a:off x="3304138" y="2998700"/>
              <a:ext cx="2567700" cy="654000"/>
            </a:xfrm>
            <a:prstGeom prst="roundRect">
              <a:avLst>
                <a:gd name="adj" fmla="val 16667"/>
              </a:avLst>
            </a:prstGeom>
            <a:solidFill>
              <a:srgbClr val="003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32"/>
            <p:cNvSpPr/>
            <p:nvPr/>
          </p:nvSpPr>
          <p:spPr>
            <a:xfrm>
              <a:off x="3304138" y="2998700"/>
              <a:ext cx="2567700" cy="4087200"/>
            </a:xfrm>
            <a:prstGeom prst="roundRect">
              <a:avLst>
                <a:gd name="adj" fmla="val 16667"/>
              </a:avLst>
            </a:prstGeom>
            <a:solidFill>
              <a:srgbClr val="003C71">
                <a:alpha val="21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24" name="Google Shape;224;p32"/>
            <p:cNvCxnSpPr/>
            <p:nvPr/>
          </p:nvCxnSpPr>
          <p:spPr>
            <a:xfrm>
              <a:off x="3293788" y="3619951"/>
              <a:ext cx="2624100" cy="0"/>
            </a:xfrm>
            <a:prstGeom prst="straightConnector1">
              <a:avLst/>
            </a:prstGeom>
            <a:noFill/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25" name="Google Shape;225;p32"/>
          <p:cNvSpPr txBox="1">
            <a:spLocks noGrp="1"/>
          </p:cNvSpPr>
          <p:nvPr>
            <p:ph type="subTitle" idx="1"/>
          </p:nvPr>
        </p:nvSpPr>
        <p:spPr>
          <a:xfrm>
            <a:off x="578300" y="1667124"/>
            <a:ext cx="2305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6" name="Google Shape;226;p32"/>
          <p:cNvSpPr txBox="1">
            <a:spLocks noGrp="1"/>
          </p:cNvSpPr>
          <p:nvPr>
            <p:ph type="subTitle" idx="2"/>
          </p:nvPr>
        </p:nvSpPr>
        <p:spPr>
          <a:xfrm>
            <a:off x="3433500" y="1667124"/>
            <a:ext cx="2305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7" name="Google Shape;227;p32"/>
          <p:cNvSpPr txBox="1">
            <a:spLocks noGrp="1"/>
          </p:cNvSpPr>
          <p:nvPr>
            <p:ph type="subTitle" idx="3"/>
          </p:nvPr>
        </p:nvSpPr>
        <p:spPr>
          <a:xfrm>
            <a:off x="6274600" y="1667124"/>
            <a:ext cx="2305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8" name="Google Shape;228;p32"/>
          <p:cNvSpPr txBox="1">
            <a:spLocks noGrp="1"/>
          </p:cNvSpPr>
          <p:nvPr>
            <p:ph type="subTitle" idx="4"/>
          </p:nvPr>
        </p:nvSpPr>
        <p:spPr>
          <a:xfrm>
            <a:off x="3389700" y="2123081"/>
            <a:ext cx="2392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9" name="Google Shape;229;p32"/>
          <p:cNvSpPr txBox="1">
            <a:spLocks noGrp="1"/>
          </p:cNvSpPr>
          <p:nvPr>
            <p:ph type="subTitle" idx="5"/>
          </p:nvPr>
        </p:nvSpPr>
        <p:spPr>
          <a:xfrm>
            <a:off x="6230800" y="2123081"/>
            <a:ext cx="2392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230" name="Google Shape;230;p32"/>
          <p:cNvGrpSpPr/>
          <p:nvPr/>
        </p:nvGrpSpPr>
        <p:grpSpPr>
          <a:xfrm>
            <a:off x="363775" y="1676134"/>
            <a:ext cx="2625000" cy="375592"/>
            <a:chOff x="430813" y="2998700"/>
            <a:chExt cx="2625000" cy="654000"/>
          </a:xfrm>
        </p:grpSpPr>
        <p:sp>
          <p:nvSpPr>
            <p:cNvPr id="231" name="Google Shape;231;p32"/>
            <p:cNvSpPr/>
            <p:nvPr/>
          </p:nvSpPr>
          <p:spPr>
            <a:xfrm>
              <a:off x="441163" y="2998700"/>
              <a:ext cx="2567700" cy="654000"/>
            </a:xfrm>
            <a:prstGeom prst="roundRect">
              <a:avLst>
                <a:gd name="adj" fmla="val 16667"/>
              </a:avLst>
            </a:prstGeom>
            <a:solidFill>
              <a:srgbClr val="003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32" name="Google Shape;232;p32"/>
            <p:cNvCxnSpPr/>
            <p:nvPr/>
          </p:nvCxnSpPr>
          <p:spPr>
            <a:xfrm>
              <a:off x="430813" y="3619951"/>
              <a:ext cx="2625000" cy="0"/>
            </a:xfrm>
            <a:prstGeom prst="straightConnector1">
              <a:avLst/>
            </a:prstGeom>
            <a:noFill/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DARK ON LIGHT">
  <p:cSld name="Title Only - DARK ON LIGHT">
    <p:bg>
      <p:bgPr>
        <a:solidFill>
          <a:srgbClr val="FFFFFF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35" name="Google Shape;235;p33"/>
          <p:cNvCxnSpPr/>
          <p:nvPr/>
        </p:nvCxnSpPr>
        <p:spPr>
          <a:xfrm>
            <a:off x="554700" y="904682"/>
            <a:ext cx="7230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6" name="Google Shape;236;p33"/>
          <p:cNvSpPr txBox="1">
            <a:spLocks noGrp="1"/>
          </p:cNvSpPr>
          <p:nvPr>
            <p:ph type="subTitle" idx="1"/>
          </p:nvPr>
        </p:nvSpPr>
        <p:spPr>
          <a:xfrm>
            <a:off x="439350" y="870825"/>
            <a:ext cx="8033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LIGHT ON DARK">
  <p:cSld name="1_Title Only - LIGHT ON DARK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39" name="Google Shape;239;p34"/>
          <p:cNvCxnSpPr/>
          <p:nvPr/>
        </p:nvCxnSpPr>
        <p:spPr>
          <a:xfrm>
            <a:off x="554700" y="904682"/>
            <a:ext cx="72300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0" name="Google Shape;240;p34"/>
          <p:cNvSpPr txBox="1">
            <a:spLocks noGrp="1"/>
          </p:cNvSpPr>
          <p:nvPr>
            <p:ph type="subTitle" idx="1"/>
          </p:nvPr>
        </p:nvSpPr>
        <p:spPr>
          <a:xfrm>
            <a:off x="439350" y="874150"/>
            <a:ext cx="8033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 - DARK ON LIGHT">
  <p:cSld name="Bullets - DARK ON LIGHT">
    <p:bg>
      <p:bgPr>
        <a:solidFill>
          <a:srgbClr val="FFFFFF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5"/>
          <p:cNvSpPr txBox="1">
            <a:spLocks noGrp="1"/>
          </p:cNvSpPr>
          <p:nvPr>
            <p:ph type="sldNum" idx="12"/>
          </p:nvPr>
        </p:nvSpPr>
        <p:spPr>
          <a:xfrm>
            <a:off x="8091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3" name="Google Shape;243;p35"/>
          <p:cNvSpPr txBox="1">
            <a:spLocks noGrp="1"/>
          </p:cNvSpPr>
          <p:nvPr>
            <p:ph type="body" idx="1"/>
          </p:nvPr>
        </p:nvSpPr>
        <p:spPr>
          <a:xfrm>
            <a:off x="357800" y="1604050"/>
            <a:ext cx="7652100" cy="17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9BD"/>
              </a:buClr>
              <a:buSzPts val="2200"/>
              <a:buFont typeface="Arial"/>
              <a:buChar char="●"/>
              <a:defRPr sz="22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A6FB"/>
              </a:buClr>
              <a:buSzPts val="2200"/>
              <a:buFont typeface="Arial"/>
              <a:buChar char="○"/>
              <a:defRPr sz="22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579BD"/>
              </a:buClr>
              <a:buSzPts val="2200"/>
              <a:buFont typeface="Arial"/>
              <a:buChar char="■"/>
              <a:defRPr sz="22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579BD"/>
              </a:buClr>
              <a:buSzPts val="2200"/>
              <a:buFont typeface="Arial"/>
              <a:buChar char="●"/>
              <a:defRPr sz="22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A6FB"/>
              </a:buClr>
              <a:buSzPts val="2200"/>
              <a:buFont typeface="Arial"/>
              <a:buChar char="○"/>
              <a:defRPr sz="22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579BD"/>
              </a:buClr>
              <a:buSzPts val="2200"/>
              <a:buFont typeface="Arial"/>
              <a:buChar char="■"/>
              <a:defRPr sz="22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579BD"/>
              </a:buClr>
              <a:buSzPts val="2200"/>
              <a:buFont typeface="Arial"/>
              <a:buChar char="●"/>
              <a:defRPr sz="22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A6FB"/>
              </a:buClr>
              <a:buSzPts val="2200"/>
              <a:buFont typeface="Arial"/>
              <a:buChar char="○"/>
              <a:defRPr sz="22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0579BD"/>
              </a:buClr>
              <a:buSzPts val="2200"/>
              <a:buFont typeface="Arial"/>
              <a:buChar char="■"/>
              <a:defRPr sz="22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4" name="Google Shape;244;p35" title="Vertical blue banner with GSA OGP title"/>
          <p:cNvSpPr txBox="1"/>
          <p:nvPr/>
        </p:nvSpPr>
        <p:spPr>
          <a:xfrm>
            <a:off x="1740687" y="4809921"/>
            <a:ext cx="5143500" cy="3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G S A     O F F I C E    O F    G O V E R N M E N T - W I D E     P O L I C Y </a:t>
            </a:r>
            <a:endParaRPr sz="1100" b="1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35"/>
          <p:cNvSpPr txBox="1">
            <a:spLocks noGrp="1"/>
          </p:cNvSpPr>
          <p:nvPr>
            <p:ph type="title"/>
          </p:nvPr>
        </p:nvSpPr>
        <p:spPr>
          <a:xfrm>
            <a:off x="439350" y="77925"/>
            <a:ext cx="8033100" cy="8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46" name="Google Shape;246;p35"/>
          <p:cNvCxnSpPr/>
          <p:nvPr/>
        </p:nvCxnSpPr>
        <p:spPr>
          <a:xfrm>
            <a:off x="554700" y="904682"/>
            <a:ext cx="7230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7" name="Google Shape;247;p35"/>
          <p:cNvSpPr txBox="1">
            <a:spLocks noGrp="1"/>
          </p:cNvSpPr>
          <p:nvPr>
            <p:ph type="subTitle" idx="2"/>
          </p:nvPr>
        </p:nvSpPr>
        <p:spPr>
          <a:xfrm>
            <a:off x="439350" y="870825"/>
            <a:ext cx="8033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DECK">
  <p:cSld name="END DECK">
    <p:bg>
      <p:bgPr>
        <a:solidFill>
          <a:srgbClr val="FFFFFF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0" name="Google Shape;250;p36" title="Blue GSA Starmark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81665" y="1768041"/>
            <a:ext cx="1780669" cy="1607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 2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7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3" name="Google Shape;253;p37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4" name="Google Shape;254;p3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7" name="Google Shape;257;p3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8" name="Google Shape;258;p38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9" name="Google Shape;259;p38"/>
          <p:cNvSpPr txBox="1">
            <a:spLocks noGrp="1"/>
          </p:cNvSpPr>
          <p:nvPr>
            <p:ph type="sldNum" idx="12"/>
          </p:nvPr>
        </p:nvSpPr>
        <p:spPr>
          <a:xfrm>
            <a:off x="6553200" y="4661297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>
              <a:solidFill>
                <a:srgbClr val="005087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2" name="Google Shape;262;p39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3" name="Google Shape;263;p39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4" name="Google Shape;264;p39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5" name="Google Shape;265;p39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6" name="Google Shape;266;p39"/>
          <p:cNvSpPr txBox="1">
            <a:spLocks noGrp="1"/>
          </p:cNvSpPr>
          <p:nvPr>
            <p:ph type="sldNum" idx="12"/>
          </p:nvPr>
        </p:nvSpPr>
        <p:spPr>
          <a:xfrm>
            <a:off x="6553200" y="4661297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>
              <a:solidFill>
                <a:srgbClr val="005087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9" name="Google Shape;269;p40"/>
          <p:cNvSpPr txBox="1">
            <a:spLocks noGrp="1"/>
          </p:cNvSpPr>
          <p:nvPr>
            <p:ph type="sldNum" idx="12"/>
          </p:nvPr>
        </p:nvSpPr>
        <p:spPr>
          <a:xfrm>
            <a:off x="6553200" y="4661297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>
              <a:solidFill>
                <a:srgbClr val="005087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1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2" name="Google Shape;272;p41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3" name="Google Shape;273;p41"/>
          <p:cNvSpPr txBox="1">
            <a:spLocks noGrp="1"/>
          </p:cNvSpPr>
          <p:nvPr>
            <p:ph type="body" idx="2"/>
          </p:nvPr>
        </p:nvSpPr>
        <p:spPr>
          <a:xfrm>
            <a:off x="457201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4" name="Google Shape;274;p41"/>
          <p:cNvSpPr txBox="1">
            <a:spLocks noGrp="1"/>
          </p:cNvSpPr>
          <p:nvPr>
            <p:ph type="sldNum" idx="12"/>
          </p:nvPr>
        </p:nvSpPr>
        <p:spPr>
          <a:xfrm>
            <a:off x="6553200" y="4661297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>
              <a:solidFill>
                <a:srgbClr val="005087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2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7" name="Google Shape;277;p42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278" name="Google Shape;278;p42"/>
          <p:cNvSpPr txBox="1">
            <a:spLocks noGrp="1"/>
          </p:cNvSpPr>
          <p:nvPr>
            <p:ph type="body" idx="1"/>
          </p:nvPr>
        </p:nvSpPr>
        <p:spPr>
          <a:xfrm>
            <a:off x="1792288" y="4025504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9" name="Google Shape;279;p42"/>
          <p:cNvSpPr txBox="1">
            <a:spLocks noGrp="1"/>
          </p:cNvSpPr>
          <p:nvPr>
            <p:ph type="sldNum" idx="12"/>
          </p:nvPr>
        </p:nvSpPr>
        <p:spPr>
          <a:xfrm>
            <a:off x="6553200" y="4661297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>
              <a:solidFill>
                <a:srgbClr val="005087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2" name="Google Shape;282;p43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3" name="Google Shape;283;p43"/>
          <p:cNvSpPr txBox="1">
            <a:spLocks noGrp="1"/>
          </p:cNvSpPr>
          <p:nvPr>
            <p:ph type="sldNum" idx="12"/>
          </p:nvPr>
        </p:nvSpPr>
        <p:spPr>
          <a:xfrm>
            <a:off x="6553200" y="4661297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>
              <a:solidFill>
                <a:srgbClr val="005087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4"/>
          <p:cNvSpPr txBox="1">
            <a:spLocks noGrp="1"/>
          </p:cNvSpPr>
          <p:nvPr>
            <p:ph type="title"/>
          </p:nvPr>
        </p:nvSpPr>
        <p:spPr>
          <a:xfrm rot="5400000">
            <a:off x="5463750" y="1371629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6" name="Google Shape;286;p44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1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7" name="Google Shape;287;p44"/>
          <p:cNvSpPr txBox="1">
            <a:spLocks noGrp="1"/>
          </p:cNvSpPr>
          <p:nvPr>
            <p:ph type="sldNum" idx="12"/>
          </p:nvPr>
        </p:nvSpPr>
        <p:spPr>
          <a:xfrm>
            <a:off x="6553200" y="4661297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>
              <a:solidFill>
                <a:srgbClr val="005087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0" name="Google Shape;290;p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1" name="Google Shape;291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Block w/Title">
  <p:cSld name="OBJECT_1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6"/>
          <p:cNvSpPr txBox="1">
            <a:spLocks noGrp="1"/>
          </p:cNvSpPr>
          <p:nvPr>
            <p:ph type="title"/>
          </p:nvPr>
        </p:nvSpPr>
        <p:spPr>
          <a:xfrm>
            <a:off x="457200" y="327500"/>
            <a:ext cx="8229600" cy="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2800"/>
              <a:buNone/>
              <a:defRPr sz="2800">
                <a:solidFill>
                  <a:srgbClr val="00508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4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5" name="Google Shape;295;p4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6" name="Google Shape;296;p46"/>
          <p:cNvPicPr preferRelativeResize="0"/>
          <p:nvPr/>
        </p:nvPicPr>
        <p:blipFill rotWithShape="1">
          <a:blip r:embed="rId2">
            <a:alphaModFix/>
          </a:blip>
          <a:srcRect b="94366"/>
          <a:stretch/>
        </p:blipFill>
        <p:spPr>
          <a:xfrm>
            <a:off x="2022850" y="-137"/>
            <a:ext cx="7121152" cy="26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DEA">
  <p:cSld name="CUSTOM_1">
    <p:bg>
      <p:bgPr>
        <a:solidFill>
          <a:srgbClr val="005087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7"/>
          <p:cNvSpPr txBox="1">
            <a:spLocks noGrp="1"/>
          </p:cNvSpPr>
          <p:nvPr>
            <p:ph type="body" idx="1"/>
          </p:nvPr>
        </p:nvSpPr>
        <p:spPr>
          <a:xfrm>
            <a:off x="914400" y="914400"/>
            <a:ext cx="73152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●"/>
              <a:defRPr sz="3600" b="1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9" name="Google Shape;299;p4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285871"/>
            <a:ext cx="9144003" cy="6094527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49"/>
          <p:cNvSpPr txBox="1"/>
          <p:nvPr/>
        </p:nvSpPr>
        <p:spPr>
          <a:xfrm>
            <a:off x="4419600" y="788687"/>
            <a:ext cx="4038600" cy="1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Office of Government-wide Policy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175" y="330973"/>
            <a:ext cx="696150" cy="628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4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0" name="Google Shape;310;p5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1"/>
          <p:cNvSpPr txBox="1">
            <a:spLocks noGrp="1"/>
          </p:cNvSpPr>
          <p:nvPr>
            <p:ph type="sldNum" idx="12"/>
          </p:nvPr>
        </p:nvSpPr>
        <p:spPr>
          <a:xfrm>
            <a:off x="6553200" y="4661297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>
              <a:solidFill>
                <a:srgbClr val="005087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OPTION 1 1">
  <p:cSld name="Divider - OPTION 1 1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5" name="Google Shape;315;p52"/>
          <p:cNvSpPr txBox="1"/>
          <p:nvPr/>
        </p:nvSpPr>
        <p:spPr>
          <a:xfrm>
            <a:off x="0" y="1840384"/>
            <a:ext cx="7878900" cy="1290900"/>
          </a:xfrm>
          <a:prstGeom prst="rect">
            <a:avLst/>
          </a:prstGeom>
          <a:solidFill>
            <a:srgbClr val="0579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52"/>
          <p:cNvSpPr txBox="1">
            <a:spLocks noGrp="1"/>
          </p:cNvSpPr>
          <p:nvPr>
            <p:ph type="title"/>
          </p:nvPr>
        </p:nvSpPr>
        <p:spPr>
          <a:xfrm>
            <a:off x="228600" y="2017025"/>
            <a:ext cx="6018900" cy="9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2">
  <p:cSld name="Agenda 2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3"/>
          <p:cNvSpPr txBox="1">
            <a:spLocks noGrp="1"/>
          </p:cNvSpPr>
          <p:nvPr>
            <p:ph type="sldNum" idx="12"/>
          </p:nvPr>
        </p:nvSpPr>
        <p:spPr>
          <a:xfrm>
            <a:off x="8472458" y="458661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19" name="Google Shape;319;p53"/>
          <p:cNvGrpSpPr/>
          <p:nvPr/>
        </p:nvGrpSpPr>
        <p:grpSpPr>
          <a:xfrm>
            <a:off x="351251" y="1915646"/>
            <a:ext cx="8441497" cy="646425"/>
            <a:chOff x="-14600" y="2586667"/>
            <a:chExt cx="7887775" cy="861900"/>
          </a:xfrm>
        </p:grpSpPr>
        <p:sp>
          <p:nvSpPr>
            <p:cNvPr id="320" name="Google Shape;320;p53"/>
            <p:cNvSpPr/>
            <p:nvPr/>
          </p:nvSpPr>
          <p:spPr>
            <a:xfrm>
              <a:off x="-14600" y="2662935"/>
              <a:ext cx="7602300" cy="7443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53"/>
            <p:cNvSpPr/>
            <p:nvPr/>
          </p:nvSpPr>
          <p:spPr>
            <a:xfrm>
              <a:off x="7266575" y="2586667"/>
              <a:ext cx="606600" cy="861900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003C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2" name="Google Shape;322;p53"/>
          <p:cNvGrpSpPr/>
          <p:nvPr/>
        </p:nvGrpSpPr>
        <p:grpSpPr>
          <a:xfrm>
            <a:off x="351250" y="2657119"/>
            <a:ext cx="8441497" cy="646425"/>
            <a:chOff x="-14600" y="3542826"/>
            <a:chExt cx="7887775" cy="861900"/>
          </a:xfrm>
        </p:grpSpPr>
        <p:sp>
          <p:nvSpPr>
            <p:cNvPr id="323" name="Google Shape;323;p53"/>
            <p:cNvSpPr/>
            <p:nvPr/>
          </p:nvSpPr>
          <p:spPr>
            <a:xfrm>
              <a:off x="-14600" y="3615435"/>
              <a:ext cx="7602300" cy="7443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53"/>
            <p:cNvSpPr/>
            <p:nvPr/>
          </p:nvSpPr>
          <p:spPr>
            <a:xfrm>
              <a:off x="7266575" y="3542826"/>
              <a:ext cx="606600" cy="861900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003C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5" name="Google Shape;325;p53"/>
          <p:cNvGrpSpPr/>
          <p:nvPr/>
        </p:nvGrpSpPr>
        <p:grpSpPr>
          <a:xfrm>
            <a:off x="351250" y="3349560"/>
            <a:ext cx="8441497" cy="646425"/>
            <a:chOff x="-14600" y="4498974"/>
            <a:chExt cx="7887775" cy="861900"/>
          </a:xfrm>
        </p:grpSpPr>
        <p:sp>
          <p:nvSpPr>
            <p:cNvPr id="326" name="Google Shape;326;p53"/>
            <p:cNvSpPr/>
            <p:nvPr/>
          </p:nvSpPr>
          <p:spPr>
            <a:xfrm>
              <a:off x="-14600" y="4567935"/>
              <a:ext cx="7602300" cy="7443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53"/>
            <p:cNvSpPr/>
            <p:nvPr/>
          </p:nvSpPr>
          <p:spPr>
            <a:xfrm>
              <a:off x="7266575" y="4498974"/>
              <a:ext cx="606600" cy="861900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003C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8" name="Google Shape;328;p53"/>
          <p:cNvSpPr txBox="1">
            <a:spLocks noGrp="1"/>
          </p:cNvSpPr>
          <p:nvPr>
            <p:ph type="subTitle" idx="1"/>
          </p:nvPr>
        </p:nvSpPr>
        <p:spPr>
          <a:xfrm>
            <a:off x="619148" y="2748927"/>
            <a:ext cx="67851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9" name="Google Shape;329;p53"/>
          <p:cNvSpPr txBox="1">
            <a:spLocks noGrp="1"/>
          </p:cNvSpPr>
          <p:nvPr>
            <p:ph type="subTitle" idx="2"/>
          </p:nvPr>
        </p:nvSpPr>
        <p:spPr>
          <a:xfrm>
            <a:off x="619148" y="2041240"/>
            <a:ext cx="67851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0" name="Google Shape;330;p53"/>
          <p:cNvSpPr txBox="1">
            <a:spLocks noGrp="1"/>
          </p:cNvSpPr>
          <p:nvPr>
            <p:ph type="subTitle" idx="3"/>
          </p:nvPr>
        </p:nvSpPr>
        <p:spPr>
          <a:xfrm>
            <a:off x="619148" y="3469990"/>
            <a:ext cx="67851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331" name="Google Shape;331;p53"/>
          <p:cNvGrpSpPr/>
          <p:nvPr/>
        </p:nvGrpSpPr>
        <p:grpSpPr>
          <a:xfrm>
            <a:off x="351251" y="4072054"/>
            <a:ext cx="8441497" cy="646425"/>
            <a:chOff x="-14600" y="5455122"/>
            <a:chExt cx="7887775" cy="861900"/>
          </a:xfrm>
        </p:grpSpPr>
        <p:sp>
          <p:nvSpPr>
            <p:cNvPr id="332" name="Google Shape;332;p53"/>
            <p:cNvSpPr/>
            <p:nvPr/>
          </p:nvSpPr>
          <p:spPr>
            <a:xfrm>
              <a:off x="-14600" y="5520435"/>
              <a:ext cx="7602300" cy="7443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53"/>
            <p:cNvSpPr/>
            <p:nvPr/>
          </p:nvSpPr>
          <p:spPr>
            <a:xfrm>
              <a:off x="7266575" y="5455122"/>
              <a:ext cx="606600" cy="861900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003C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4" name="Google Shape;334;p53"/>
          <p:cNvSpPr txBox="1">
            <a:spLocks noGrp="1"/>
          </p:cNvSpPr>
          <p:nvPr>
            <p:ph type="subTitle" idx="4"/>
          </p:nvPr>
        </p:nvSpPr>
        <p:spPr>
          <a:xfrm>
            <a:off x="619148" y="4191053"/>
            <a:ext cx="67851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LIGHT ON DARK">
  <p:cSld name="Title Only - LIGHT ON DARK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7" name="Google Shape;337;p54"/>
          <p:cNvSpPr/>
          <p:nvPr/>
        </p:nvSpPr>
        <p:spPr>
          <a:xfrm>
            <a:off x="1043575" y="1623581"/>
            <a:ext cx="1508700" cy="1506000"/>
          </a:xfrm>
          <a:prstGeom prst="ellipse">
            <a:avLst/>
          </a:prstGeom>
          <a:noFill/>
          <a:ln w="2857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54"/>
          <p:cNvSpPr/>
          <p:nvPr/>
        </p:nvSpPr>
        <p:spPr>
          <a:xfrm>
            <a:off x="3745225" y="1587367"/>
            <a:ext cx="1508700" cy="1506000"/>
          </a:xfrm>
          <a:prstGeom prst="ellipse">
            <a:avLst/>
          </a:prstGeom>
          <a:noFill/>
          <a:ln w="2857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54"/>
          <p:cNvSpPr/>
          <p:nvPr/>
        </p:nvSpPr>
        <p:spPr>
          <a:xfrm>
            <a:off x="6488425" y="1587367"/>
            <a:ext cx="1508700" cy="1506000"/>
          </a:xfrm>
          <a:prstGeom prst="ellipse">
            <a:avLst/>
          </a:prstGeom>
          <a:noFill/>
          <a:ln w="2857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54"/>
          <p:cNvSpPr/>
          <p:nvPr/>
        </p:nvSpPr>
        <p:spPr>
          <a:xfrm rot="-8785779">
            <a:off x="2793604" y="2197012"/>
            <a:ext cx="398220" cy="413779"/>
          </a:xfrm>
          <a:prstGeom prst="rtTriangle">
            <a:avLst/>
          </a:prstGeom>
          <a:solidFill>
            <a:schemeClr val="accent2"/>
          </a:solidFill>
          <a:ln w="9525" cap="flat" cmpd="sng">
            <a:solidFill>
              <a:srgbClr val="0FA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54"/>
          <p:cNvSpPr/>
          <p:nvPr/>
        </p:nvSpPr>
        <p:spPr>
          <a:xfrm rot="-8785779">
            <a:off x="5469190" y="2169806"/>
            <a:ext cx="398220" cy="413779"/>
          </a:xfrm>
          <a:prstGeom prst="rtTriangle">
            <a:avLst/>
          </a:prstGeom>
          <a:solidFill>
            <a:schemeClr val="accent2"/>
          </a:solidFill>
          <a:ln w="9525" cap="flat" cmpd="sng">
            <a:solidFill>
              <a:srgbClr val="0FA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54"/>
          <p:cNvSpPr txBox="1">
            <a:spLocks noGrp="1"/>
          </p:cNvSpPr>
          <p:nvPr>
            <p:ph type="subTitle" idx="1"/>
          </p:nvPr>
        </p:nvSpPr>
        <p:spPr>
          <a:xfrm>
            <a:off x="447475" y="3218138"/>
            <a:ext cx="27009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3" name="Google Shape;343;p54"/>
          <p:cNvSpPr txBox="1">
            <a:spLocks noGrp="1"/>
          </p:cNvSpPr>
          <p:nvPr>
            <p:ph type="subTitle" idx="2"/>
          </p:nvPr>
        </p:nvSpPr>
        <p:spPr>
          <a:xfrm>
            <a:off x="3149125" y="3218138"/>
            <a:ext cx="27009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4" name="Google Shape;344;p54"/>
          <p:cNvSpPr txBox="1">
            <a:spLocks noGrp="1"/>
          </p:cNvSpPr>
          <p:nvPr>
            <p:ph type="subTitle" idx="3"/>
          </p:nvPr>
        </p:nvSpPr>
        <p:spPr>
          <a:xfrm>
            <a:off x="5892325" y="3218138"/>
            <a:ext cx="27009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st Items - Same Slide - NUMBERED">
  <p:cSld name="List Items - Same Slide - NUMBERED">
    <p:bg>
      <p:bgPr>
        <a:solidFill>
          <a:srgbClr val="FFFFFF"/>
        </a:soli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7" name="Google Shape;347;p55"/>
          <p:cNvSpPr/>
          <p:nvPr/>
        </p:nvSpPr>
        <p:spPr>
          <a:xfrm>
            <a:off x="461550" y="3756114"/>
            <a:ext cx="8235000" cy="835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003C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8" name="Google Shape;348;p55"/>
          <p:cNvGrpSpPr/>
          <p:nvPr/>
        </p:nvGrpSpPr>
        <p:grpSpPr>
          <a:xfrm>
            <a:off x="461550" y="2791940"/>
            <a:ext cx="8234893" cy="835875"/>
            <a:chOff x="461550" y="5541550"/>
            <a:chExt cx="8373900" cy="1114500"/>
          </a:xfrm>
        </p:grpSpPr>
        <p:sp>
          <p:nvSpPr>
            <p:cNvPr id="349" name="Google Shape;349;p55"/>
            <p:cNvSpPr/>
            <p:nvPr/>
          </p:nvSpPr>
          <p:spPr>
            <a:xfrm>
              <a:off x="461550" y="5541550"/>
              <a:ext cx="8373900" cy="11145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rgbClr val="003C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55"/>
            <p:cNvSpPr txBox="1"/>
            <p:nvPr/>
          </p:nvSpPr>
          <p:spPr>
            <a:xfrm>
              <a:off x="659125" y="5692150"/>
              <a:ext cx="654000" cy="8133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600"/>
                <a:buFont typeface="Arial"/>
                <a:buNone/>
              </a:pPr>
              <a:r>
                <a:rPr lang="en" sz="4600" b="1" i="0" u="none" strike="noStrike" cap="none">
                  <a:solidFill>
                    <a:srgbClr val="003C7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46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1" name="Google Shape;351;p55"/>
          <p:cNvGrpSpPr/>
          <p:nvPr/>
        </p:nvGrpSpPr>
        <p:grpSpPr>
          <a:xfrm>
            <a:off x="461550" y="1827766"/>
            <a:ext cx="8234893" cy="835875"/>
            <a:chOff x="461550" y="5541550"/>
            <a:chExt cx="8373900" cy="1114500"/>
          </a:xfrm>
        </p:grpSpPr>
        <p:sp>
          <p:nvSpPr>
            <p:cNvPr id="352" name="Google Shape;352;p55"/>
            <p:cNvSpPr/>
            <p:nvPr/>
          </p:nvSpPr>
          <p:spPr>
            <a:xfrm>
              <a:off x="461550" y="5541550"/>
              <a:ext cx="8373900" cy="11145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rgbClr val="003C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55"/>
            <p:cNvSpPr txBox="1"/>
            <p:nvPr/>
          </p:nvSpPr>
          <p:spPr>
            <a:xfrm>
              <a:off x="659125" y="5692150"/>
              <a:ext cx="654000" cy="8133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600"/>
                <a:buFont typeface="Arial"/>
                <a:buNone/>
              </a:pPr>
              <a:r>
                <a:rPr lang="en" sz="4600" b="1" i="0" u="none" strike="noStrike" cap="none">
                  <a:solidFill>
                    <a:srgbClr val="003C7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46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4" name="Google Shape;354;p55"/>
          <p:cNvSpPr txBox="1">
            <a:spLocks noGrp="1"/>
          </p:cNvSpPr>
          <p:nvPr>
            <p:ph type="body" idx="1"/>
          </p:nvPr>
        </p:nvSpPr>
        <p:spPr>
          <a:xfrm>
            <a:off x="1284050" y="1892025"/>
            <a:ext cx="7412400" cy="7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5" name="Google Shape;355;p55"/>
          <p:cNvSpPr txBox="1">
            <a:spLocks noGrp="1"/>
          </p:cNvSpPr>
          <p:nvPr>
            <p:ph type="body" idx="2"/>
          </p:nvPr>
        </p:nvSpPr>
        <p:spPr>
          <a:xfrm>
            <a:off x="1284050" y="3835125"/>
            <a:ext cx="7412400" cy="705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6" name="Google Shape;356;p55"/>
          <p:cNvSpPr txBox="1"/>
          <p:nvPr/>
        </p:nvSpPr>
        <p:spPr>
          <a:xfrm>
            <a:off x="640845" y="3869103"/>
            <a:ext cx="643200" cy="60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lang="en" sz="46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4600" b="1" i="0" u="none" strike="noStrike" cap="none">
              <a:solidFill>
                <a:srgbClr val="003C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st Items - Same Slide - NOT NUMBERED - More Slots 1">
  <p:cSld name="List Items - Same Slide - NOT NUMBERED - More Slots 1">
    <p:bg>
      <p:bgPr>
        <a:solidFill>
          <a:srgbClr val="FFFFFF"/>
        </a:solidFill>
        <a:effectLst/>
      </p:bgPr>
    </p:bg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6"/>
          <p:cNvSpPr/>
          <p:nvPr/>
        </p:nvSpPr>
        <p:spPr>
          <a:xfrm>
            <a:off x="461550" y="4003678"/>
            <a:ext cx="8237700" cy="661200"/>
          </a:xfrm>
          <a:prstGeom prst="roundRect">
            <a:avLst>
              <a:gd name="adj" fmla="val 16667"/>
            </a:avLst>
          </a:prstGeom>
          <a:solidFill>
            <a:srgbClr val="CEE2F3">
              <a:alpha val="21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0" name="Google Shape;360;p56"/>
          <p:cNvSpPr/>
          <p:nvPr/>
        </p:nvSpPr>
        <p:spPr>
          <a:xfrm>
            <a:off x="461550" y="3278377"/>
            <a:ext cx="8237700" cy="661200"/>
          </a:xfrm>
          <a:prstGeom prst="roundRect">
            <a:avLst>
              <a:gd name="adj" fmla="val 16667"/>
            </a:avLst>
          </a:prstGeom>
          <a:solidFill>
            <a:srgbClr val="CEE2F3">
              <a:alpha val="21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56"/>
          <p:cNvSpPr/>
          <p:nvPr/>
        </p:nvSpPr>
        <p:spPr>
          <a:xfrm>
            <a:off x="461550" y="2553076"/>
            <a:ext cx="8237700" cy="661200"/>
          </a:xfrm>
          <a:prstGeom prst="roundRect">
            <a:avLst>
              <a:gd name="adj" fmla="val 16667"/>
            </a:avLst>
          </a:prstGeom>
          <a:solidFill>
            <a:srgbClr val="CEE2F3">
              <a:alpha val="21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56"/>
          <p:cNvSpPr/>
          <p:nvPr/>
        </p:nvSpPr>
        <p:spPr>
          <a:xfrm>
            <a:off x="461550" y="1827775"/>
            <a:ext cx="8237700" cy="661200"/>
          </a:xfrm>
          <a:prstGeom prst="roundRect">
            <a:avLst>
              <a:gd name="adj" fmla="val 16667"/>
            </a:avLst>
          </a:prstGeom>
          <a:solidFill>
            <a:srgbClr val="CEE2F3">
              <a:alpha val="21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56"/>
          <p:cNvSpPr txBox="1">
            <a:spLocks noGrp="1"/>
          </p:cNvSpPr>
          <p:nvPr>
            <p:ph type="body" idx="1"/>
          </p:nvPr>
        </p:nvSpPr>
        <p:spPr>
          <a:xfrm>
            <a:off x="859500" y="1834875"/>
            <a:ext cx="7602300" cy="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4" name="Google Shape;364;p56"/>
          <p:cNvSpPr txBox="1">
            <a:spLocks noGrp="1"/>
          </p:cNvSpPr>
          <p:nvPr>
            <p:ph type="body" idx="2"/>
          </p:nvPr>
        </p:nvSpPr>
        <p:spPr>
          <a:xfrm>
            <a:off x="859500" y="4017618"/>
            <a:ext cx="7602300" cy="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5" name="Google Shape;365;p56"/>
          <p:cNvSpPr txBox="1">
            <a:spLocks noGrp="1"/>
          </p:cNvSpPr>
          <p:nvPr>
            <p:ph type="body" idx="3"/>
          </p:nvPr>
        </p:nvSpPr>
        <p:spPr>
          <a:xfrm>
            <a:off x="859500" y="2577825"/>
            <a:ext cx="7602300" cy="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6" name="Google Shape;366;p56"/>
          <p:cNvSpPr txBox="1">
            <a:spLocks noGrp="1"/>
          </p:cNvSpPr>
          <p:nvPr>
            <p:ph type="body" idx="4"/>
          </p:nvPr>
        </p:nvSpPr>
        <p:spPr>
          <a:xfrm>
            <a:off x="859500" y="3296738"/>
            <a:ext cx="7602300" cy="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2 - Four Slots">
  <p:cSld name="Agenda 2 - Four Slots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" name="Google Shape;368;p57"/>
          <p:cNvGrpSpPr/>
          <p:nvPr/>
        </p:nvGrpSpPr>
        <p:grpSpPr>
          <a:xfrm>
            <a:off x="-14599" y="1287501"/>
            <a:ext cx="8338228" cy="863659"/>
            <a:chOff x="-14600" y="1630542"/>
            <a:chExt cx="8032975" cy="991800"/>
          </a:xfrm>
        </p:grpSpPr>
        <p:sp>
          <p:nvSpPr>
            <p:cNvPr id="369" name="Google Shape;369;p57"/>
            <p:cNvSpPr/>
            <p:nvPr/>
          </p:nvSpPr>
          <p:spPr>
            <a:xfrm>
              <a:off x="-14600" y="1710438"/>
              <a:ext cx="7602300" cy="861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57"/>
            <p:cNvSpPr/>
            <p:nvPr/>
          </p:nvSpPr>
          <p:spPr>
            <a:xfrm>
              <a:off x="7190375" y="1630542"/>
              <a:ext cx="828000" cy="991800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003C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1" name="Google Shape;371;p57"/>
          <p:cNvSpPr txBox="1">
            <a:spLocks noGrp="1"/>
          </p:cNvSpPr>
          <p:nvPr>
            <p:ph type="subTitle" idx="1"/>
          </p:nvPr>
        </p:nvSpPr>
        <p:spPr>
          <a:xfrm>
            <a:off x="607966" y="1539401"/>
            <a:ext cx="67851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372" name="Google Shape;372;p57"/>
          <p:cNvGrpSpPr/>
          <p:nvPr/>
        </p:nvGrpSpPr>
        <p:grpSpPr>
          <a:xfrm>
            <a:off x="5032" y="2172514"/>
            <a:ext cx="8338228" cy="863659"/>
            <a:chOff x="-14600" y="1630542"/>
            <a:chExt cx="8032975" cy="991800"/>
          </a:xfrm>
        </p:grpSpPr>
        <p:sp>
          <p:nvSpPr>
            <p:cNvPr id="373" name="Google Shape;373;p57"/>
            <p:cNvSpPr/>
            <p:nvPr/>
          </p:nvSpPr>
          <p:spPr>
            <a:xfrm>
              <a:off x="-14600" y="1710438"/>
              <a:ext cx="7602300" cy="861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57"/>
            <p:cNvSpPr/>
            <p:nvPr/>
          </p:nvSpPr>
          <p:spPr>
            <a:xfrm>
              <a:off x="7190375" y="1630542"/>
              <a:ext cx="828000" cy="991800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003C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5" name="Google Shape;375;p57"/>
          <p:cNvSpPr txBox="1">
            <a:spLocks noGrp="1"/>
          </p:cNvSpPr>
          <p:nvPr>
            <p:ph type="subTitle" idx="2"/>
          </p:nvPr>
        </p:nvSpPr>
        <p:spPr>
          <a:xfrm>
            <a:off x="626879" y="2433445"/>
            <a:ext cx="67851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376" name="Google Shape;376;p57"/>
          <p:cNvGrpSpPr/>
          <p:nvPr/>
        </p:nvGrpSpPr>
        <p:grpSpPr>
          <a:xfrm>
            <a:off x="5032" y="3057528"/>
            <a:ext cx="8338228" cy="863659"/>
            <a:chOff x="-14600" y="1630542"/>
            <a:chExt cx="8032975" cy="991800"/>
          </a:xfrm>
        </p:grpSpPr>
        <p:sp>
          <p:nvSpPr>
            <p:cNvPr id="377" name="Google Shape;377;p57"/>
            <p:cNvSpPr/>
            <p:nvPr/>
          </p:nvSpPr>
          <p:spPr>
            <a:xfrm>
              <a:off x="-14600" y="1710438"/>
              <a:ext cx="7602300" cy="861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57"/>
            <p:cNvSpPr/>
            <p:nvPr/>
          </p:nvSpPr>
          <p:spPr>
            <a:xfrm>
              <a:off x="7190375" y="1630542"/>
              <a:ext cx="828000" cy="991800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003C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9" name="Google Shape;379;p57"/>
          <p:cNvSpPr txBox="1">
            <a:spLocks noGrp="1"/>
          </p:cNvSpPr>
          <p:nvPr>
            <p:ph type="subTitle" idx="3"/>
          </p:nvPr>
        </p:nvSpPr>
        <p:spPr>
          <a:xfrm>
            <a:off x="626879" y="3313151"/>
            <a:ext cx="67851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380" name="Google Shape;380;p57"/>
          <p:cNvGrpSpPr/>
          <p:nvPr/>
        </p:nvGrpSpPr>
        <p:grpSpPr>
          <a:xfrm>
            <a:off x="5032" y="3942541"/>
            <a:ext cx="8338228" cy="863659"/>
            <a:chOff x="-14600" y="1630542"/>
            <a:chExt cx="8032975" cy="991800"/>
          </a:xfrm>
        </p:grpSpPr>
        <p:sp>
          <p:nvSpPr>
            <p:cNvPr id="381" name="Google Shape;381;p57"/>
            <p:cNvSpPr/>
            <p:nvPr/>
          </p:nvSpPr>
          <p:spPr>
            <a:xfrm>
              <a:off x="-14600" y="1710438"/>
              <a:ext cx="7602300" cy="861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57"/>
            <p:cNvSpPr/>
            <p:nvPr/>
          </p:nvSpPr>
          <p:spPr>
            <a:xfrm>
              <a:off x="7190375" y="1630542"/>
              <a:ext cx="828000" cy="991800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003C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3" name="Google Shape;383;p57"/>
          <p:cNvSpPr txBox="1">
            <a:spLocks noGrp="1"/>
          </p:cNvSpPr>
          <p:nvPr>
            <p:ph type="subTitle" idx="4"/>
          </p:nvPr>
        </p:nvSpPr>
        <p:spPr>
          <a:xfrm>
            <a:off x="626879" y="4194439"/>
            <a:ext cx="67851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4" name="Google Shape;384;p57"/>
          <p:cNvSpPr txBox="1">
            <a:spLocks noGrp="1"/>
          </p:cNvSpPr>
          <p:nvPr>
            <p:ph type="subTitle" idx="5"/>
          </p:nvPr>
        </p:nvSpPr>
        <p:spPr>
          <a:xfrm>
            <a:off x="7650886" y="1428355"/>
            <a:ext cx="15612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5" name="Google Shape;385;p57"/>
          <p:cNvSpPr txBox="1">
            <a:spLocks noGrp="1"/>
          </p:cNvSpPr>
          <p:nvPr>
            <p:ph type="subTitle" idx="6"/>
          </p:nvPr>
        </p:nvSpPr>
        <p:spPr>
          <a:xfrm>
            <a:off x="7669799" y="2311361"/>
            <a:ext cx="15612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6" name="Google Shape;386;p57"/>
          <p:cNvSpPr txBox="1">
            <a:spLocks noGrp="1"/>
          </p:cNvSpPr>
          <p:nvPr>
            <p:ph type="subTitle" idx="7"/>
          </p:nvPr>
        </p:nvSpPr>
        <p:spPr>
          <a:xfrm>
            <a:off x="7669799" y="3202105"/>
            <a:ext cx="15612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7" name="Google Shape;387;p57"/>
          <p:cNvSpPr txBox="1">
            <a:spLocks noGrp="1"/>
          </p:cNvSpPr>
          <p:nvPr>
            <p:ph type="subTitle" idx="8"/>
          </p:nvPr>
        </p:nvSpPr>
        <p:spPr>
          <a:xfrm>
            <a:off x="7669799" y="4083393"/>
            <a:ext cx="15612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8" name="Google Shape;388;p5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2 - Three Slots">
  <p:cSld name="Agenda 2 - Three Slots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8"/>
          <p:cNvSpPr txBox="1">
            <a:spLocks noGrp="1"/>
          </p:cNvSpPr>
          <p:nvPr>
            <p:ph type="sldNum" idx="12"/>
          </p:nvPr>
        </p:nvSpPr>
        <p:spPr>
          <a:xfrm>
            <a:off x="8472458" y="458661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91" name="Google Shape;391;p58"/>
          <p:cNvGrpSpPr/>
          <p:nvPr/>
        </p:nvGrpSpPr>
        <p:grpSpPr>
          <a:xfrm>
            <a:off x="-14601" y="1287575"/>
            <a:ext cx="8443944" cy="895298"/>
            <a:chOff x="-14600" y="1630542"/>
            <a:chExt cx="8060275" cy="991800"/>
          </a:xfrm>
        </p:grpSpPr>
        <p:sp>
          <p:nvSpPr>
            <p:cNvPr id="392" name="Google Shape;392;p58"/>
            <p:cNvSpPr/>
            <p:nvPr/>
          </p:nvSpPr>
          <p:spPr>
            <a:xfrm>
              <a:off x="-14600" y="1710438"/>
              <a:ext cx="7602300" cy="861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58"/>
            <p:cNvSpPr/>
            <p:nvPr/>
          </p:nvSpPr>
          <p:spPr>
            <a:xfrm>
              <a:off x="7190375" y="1630542"/>
              <a:ext cx="855300" cy="991800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003C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4" name="Google Shape;394;p58"/>
          <p:cNvSpPr txBox="1">
            <a:spLocks noGrp="1"/>
          </p:cNvSpPr>
          <p:nvPr>
            <p:ph type="subTitle" idx="1"/>
          </p:nvPr>
        </p:nvSpPr>
        <p:spPr>
          <a:xfrm>
            <a:off x="607966" y="1539401"/>
            <a:ext cx="67851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395" name="Google Shape;395;p58"/>
          <p:cNvGrpSpPr/>
          <p:nvPr/>
        </p:nvGrpSpPr>
        <p:grpSpPr>
          <a:xfrm>
            <a:off x="-14601" y="2373426"/>
            <a:ext cx="8443944" cy="895298"/>
            <a:chOff x="-14600" y="1630542"/>
            <a:chExt cx="8060275" cy="991800"/>
          </a:xfrm>
        </p:grpSpPr>
        <p:sp>
          <p:nvSpPr>
            <p:cNvPr id="396" name="Google Shape;396;p58"/>
            <p:cNvSpPr/>
            <p:nvPr/>
          </p:nvSpPr>
          <p:spPr>
            <a:xfrm>
              <a:off x="-14600" y="1710438"/>
              <a:ext cx="7602300" cy="861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58"/>
            <p:cNvSpPr/>
            <p:nvPr/>
          </p:nvSpPr>
          <p:spPr>
            <a:xfrm>
              <a:off x="7190375" y="1630542"/>
              <a:ext cx="855300" cy="991800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003C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8" name="Google Shape;398;p58"/>
          <p:cNvSpPr txBox="1">
            <a:spLocks noGrp="1"/>
          </p:cNvSpPr>
          <p:nvPr>
            <p:ph type="subTitle" idx="2"/>
          </p:nvPr>
        </p:nvSpPr>
        <p:spPr>
          <a:xfrm>
            <a:off x="645929" y="2625251"/>
            <a:ext cx="67851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399" name="Google Shape;399;p58"/>
          <p:cNvGrpSpPr/>
          <p:nvPr/>
        </p:nvGrpSpPr>
        <p:grpSpPr>
          <a:xfrm>
            <a:off x="-14601" y="3459277"/>
            <a:ext cx="8443944" cy="895298"/>
            <a:chOff x="-14600" y="1630542"/>
            <a:chExt cx="8060275" cy="991800"/>
          </a:xfrm>
        </p:grpSpPr>
        <p:sp>
          <p:nvSpPr>
            <p:cNvPr id="400" name="Google Shape;400;p58"/>
            <p:cNvSpPr/>
            <p:nvPr/>
          </p:nvSpPr>
          <p:spPr>
            <a:xfrm>
              <a:off x="-14600" y="1710438"/>
              <a:ext cx="7602300" cy="861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58"/>
            <p:cNvSpPr/>
            <p:nvPr/>
          </p:nvSpPr>
          <p:spPr>
            <a:xfrm>
              <a:off x="7190375" y="1630542"/>
              <a:ext cx="855300" cy="991800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003C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2" name="Google Shape;402;p58"/>
          <p:cNvSpPr txBox="1">
            <a:spLocks noGrp="1"/>
          </p:cNvSpPr>
          <p:nvPr>
            <p:ph type="subTitle" idx="3"/>
          </p:nvPr>
        </p:nvSpPr>
        <p:spPr>
          <a:xfrm>
            <a:off x="607966" y="3711101"/>
            <a:ext cx="67851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3" name="Google Shape;403;p58"/>
          <p:cNvSpPr txBox="1">
            <a:spLocks noGrp="1"/>
          </p:cNvSpPr>
          <p:nvPr>
            <p:ph type="title"/>
          </p:nvPr>
        </p:nvSpPr>
        <p:spPr>
          <a:xfrm>
            <a:off x="589199" y="547054"/>
            <a:ext cx="7721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4" name="Google Shape;404;p58"/>
          <p:cNvSpPr txBox="1">
            <a:spLocks noGrp="1"/>
          </p:cNvSpPr>
          <p:nvPr>
            <p:ph type="subTitle" idx="4"/>
          </p:nvPr>
        </p:nvSpPr>
        <p:spPr>
          <a:xfrm>
            <a:off x="7742201" y="1412612"/>
            <a:ext cx="15612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5" name="Google Shape;405;p58"/>
          <p:cNvSpPr txBox="1">
            <a:spLocks noGrp="1"/>
          </p:cNvSpPr>
          <p:nvPr>
            <p:ph type="subTitle" idx="5"/>
          </p:nvPr>
        </p:nvSpPr>
        <p:spPr>
          <a:xfrm>
            <a:off x="7742201" y="2498462"/>
            <a:ext cx="15612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6" name="Google Shape;406;p58"/>
          <p:cNvSpPr txBox="1">
            <a:spLocks noGrp="1"/>
          </p:cNvSpPr>
          <p:nvPr>
            <p:ph type="subTitle" idx="6"/>
          </p:nvPr>
        </p:nvSpPr>
        <p:spPr>
          <a:xfrm>
            <a:off x="7742201" y="3584312"/>
            <a:ext cx="15612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1">
  <p:cSld name="Agenda 1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9" name="Google Shape;409;p59"/>
          <p:cNvSpPr txBox="1">
            <a:spLocks noGrp="1"/>
          </p:cNvSpPr>
          <p:nvPr>
            <p:ph type="subTitle" idx="1"/>
          </p:nvPr>
        </p:nvSpPr>
        <p:spPr>
          <a:xfrm>
            <a:off x="663100" y="1224171"/>
            <a:ext cx="46110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0" name="Google Shape;410;p59"/>
          <p:cNvSpPr txBox="1">
            <a:spLocks noGrp="1"/>
          </p:cNvSpPr>
          <p:nvPr>
            <p:ph type="subTitle" idx="2"/>
          </p:nvPr>
        </p:nvSpPr>
        <p:spPr>
          <a:xfrm>
            <a:off x="663100" y="1765191"/>
            <a:ext cx="46110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1" name="Google Shape;411;p59"/>
          <p:cNvSpPr txBox="1">
            <a:spLocks noGrp="1"/>
          </p:cNvSpPr>
          <p:nvPr>
            <p:ph type="subTitle" idx="3"/>
          </p:nvPr>
        </p:nvSpPr>
        <p:spPr>
          <a:xfrm>
            <a:off x="663100" y="2306211"/>
            <a:ext cx="46110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2" name="Google Shape;412;p59"/>
          <p:cNvSpPr txBox="1">
            <a:spLocks noGrp="1"/>
          </p:cNvSpPr>
          <p:nvPr>
            <p:ph type="subTitle" idx="4"/>
          </p:nvPr>
        </p:nvSpPr>
        <p:spPr>
          <a:xfrm>
            <a:off x="663100" y="3388251"/>
            <a:ext cx="46110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3" name="Google Shape;413;p59"/>
          <p:cNvSpPr txBox="1">
            <a:spLocks noGrp="1"/>
          </p:cNvSpPr>
          <p:nvPr>
            <p:ph type="subTitle" idx="5"/>
          </p:nvPr>
        </p:nvSpPr>
        <p:spPr>
          <a:xfrm>
            <a:off x="4466625" y="1224171"/>
            <a:ext cx="42366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4" name="Google Shape;414;p59"/>
          <p:cNvSpPr txBox="1">
            <a:spLocks noGrp="1"/>
          </p:cNvSpPr>
          <p:nvPr>
            <p:ph type="subTitle" idx="6"/>
          </p:nvPr>
        </p:nvSpPr>
        <p:spPr>
          <a:xfrm>
            <a:off x="4466625" y="1765191"/>
            <a:ext cx="42366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5" name="Google Shape;415;p59"/>
          <p:cNvSpPr txBox="1">
            <a:spLocks noGrp="1"/>
          </p:cNvSpPr>
          <p:nvPr>
            <p:ph type="subTitle" idx="7"/>
          </p:nvPr>
        </p:nvSpPr>
        <p:spPr>
          <a:xfrm>
            <a:off x="4466625" y="2306211"/>
            <a:ext cx="42366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6" name="Google Shape;416;p59"/>
          <p:cNvSpPr txBox="1">
            <a:spLocks noGrp="1"/>
          </p:cNvSpPr>
          <p:nvPr>
            <p:ph type="subTitle" idx="8"/>
          </p:nvPr>
        </p:nvSpPr>
        <p:spPr>
          <a:xfrm>
            <a:off x="4466625" y="2847231"/>
            <a:ext cx="42366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7" name="Google Shape;417;p59"/>
          <p:cNvSpPr txBox="1">
            <a:spLocks noGrp="1"/>
          </p:cNvSpPr>
          <p:nvPr>
            <p:ph type="subTitle" idx="9"/>
          </p:nvPr>
        </p:nvSpPr>
        <p:spPr>
          <a:xfrm>
            <a:off x="4466625" y="3388251"/>
            <a:ext cx="42366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8" name="Google Shape;418;p59"/>
          <p:cNvSpPr txBox="1">
            <a:spLocks noGrp="1"/>
          </p:cNvSpPr>
          <p:nvPr>
            <p:ph type="subTitle" idx="13"/>
          </p:nvPr>
        </p:nvSpPr>
        <p:spPr>
          <a:xfrm>
            <a:off x="663100" y="2847231"/>
            <a:ext cx="46110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9" name="Google Shape;419;p59"/>
          <p:cNvSpPr txBox="1">
            <a:spLocks noGrp="1"/>
          </p:cNvSpPr>
          <p:nvPr>
            <p:ph type="subTitle" idx="14"/>
          </p:nvPr>
        </p:nvSpPr>
        <p:spPr>
          <a:xfrm>
            <a:off x="4466625" y="3929271"/>
            <a:ext cx="42366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0" name="Google Shape;420;p59"/>
          <p:cNvSpPr txBox="1">
            <a:spLocks noGrp="1"/>
          </p:cNvSpPr>
          <p:nvPr>
            <p:ph type="subTitle" idx="15"/>
          </p:nvPr>
        </p:nvSpPr>
        <p:spPr>
          <a:xfrm>
            <a:off x="663100" y="3929271"/>
            <a:ext cx="46110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421" name="Google Shape;421;p59"/>
          <p:cNvGrpSpPr/>
          <p:nvPr/>
        </p:nvGrpSpPr>
        <p:grpSpPr>
          <a:xfrm>
            <a:off x="-14600" y="936290"/>
            <a:ext cx="9221700" cy="125325"/>
            <a:chOff x="-14600" y="912702"/>
            <a:chExt cx="9221700" cy="167100"/>
          </a:xfrm>
        </p:grpSpPr>
        <p:cxnSp>
          <p:nvCxnSpPr>
            <p:cNvPr id="422" name="Google Shape;422;p59"/>
            <p:cNvCxnSpPr/>
            <p:nvPr/>
          </p:nvCxnSpPr>
          <p:spPr>
            <a:xfrm rot="10800000" flipH="1">
              <a:off x="-14600" y="1065102"/>
              <a:ext cx="9221700" cy="14700"/>
            </a:xfrm>
            <a:prstGeom prst="straightConnector1">
              <a:avLst/>
            </a:prstGeom>
            <a:noFill/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3" name="Google Shape;423;p59"/>
            <p:cNvCxnSpPr/>
            <p:nvPr/>
          </p:nvCxnSpPr>
          <p:spPr>
            <a:xfrm rot="10800000" flipH="1">
              <a:off x="-14600" y="912702"/>
              <a:ext cx="9221700" cy="14700"/>
            </a:xfrm>
            <a:prstGeom prst="straightConnector1">
              <a:avLst/>
            </a:prstGeom>
            <a:noFill/>
            <a:ln w="38100" cap="flat" cmpd="sng">
              <a:solidFill>
                <a:srgbClr val="0FAF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424" name="Google Shape;424;p59"/>
          <p:cNvGrpSpPr/>
          <p:nvPr/>
        </p:nvGrpSpPr>
        <p:grpSpPr>
          <a:xfrm>
            <a:off x="-14600" y="4605956"/>
            <a:ext cx="9221700" cy="125325"/>
            <a:chOff x="-14600" y="6141275"/>
            <a:chExt cx="9221700" cy="167100"/>
          </a:xfrm>
        </p:grpSpPr>
        <p:cxnSp>
          <p:nvCxnSpPr>
            <p:cNvPr id="425" name="Google Shape;425;p59"/>
            <p:cNvCxnSpPr/>
            <p:nvPr/>
          </p:nvCxnSpPr>
          <p:spPr>
            <a:xfrm rot="10800000" flipH="1">
              <a:off x="-14600" y="6293675"/>
              <a:ext cx="9221700" cy="14700"/>
            </a:xfrm>
            <a:prstGeom prst="straightConnector1">
              <a:avLst/>
            </a:prstGeom>
            <a:noFill/>
            <a:ln w="38100" cap="flat" cmpd="sng">
              <a:solidFill>
                <a:srgbClr val="0FA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6" name="Google Shape;426;p59"/>
            <p:cNvCxnSpPr/>
            <p:nvPr/>
          </p:nvCxnSpPr>
          <p:spPr>
            <a:xfrm rot="10800000" flipH="1">
              <a:off x="-14600" y="6141275"/>
              <a:ext cx="9221700" cy="14700"/>
            </a:xfrm>
            <a:prstGeom prst="straightConnector1">
              <a:avLst/>
            </a:prstGeom>
            <a:noFill/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LEFT BOTTOM">
  <p:cSld name="Main point LEFT BOTTOM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6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Title Only - Tab corner">
  <p:cSld name="Small Title Only - Tab corner">
    <p:bg>
      <p:bgPr>
        <a:solidFill>
          <a:srgbClr val="FFFFFF"/>
        </a:solidFill>
        <a:effectLst/>
      </p:bgPr>
    </p:bg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RIGHT TOP">
  <p:cSld name="Main point RIGHT TOP"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6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st Items - Same Slide - NUMBERED - More Slots">
  <p:cSld name="List Items - Same Slide - NUMBERED - More Slots">
    <p:bg>
      <p:bgPr>
        <a:solidFill>
          <a:srgbClr val="FFFFFF"/>
        </a:solidFill>
        <a:effectLst/>
      </p:bgPr>
    </p:bg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63"/>
          <p:cNvSpPr/>
          <p:nvPr/>
        </p:nvSpPr>
        <p:spPr>
          <a:xfrm>
            <a:off x="461550" y="4003675"/>
            <a:ext cx="8237700" cy="661200"/>
          </a:xfrm>
          <a:prstGeom prst="roundRect">
            <a:avLst>
              <a:gd name="adj" fmla="val 16667"/>
            </a:avLst>
          </a:prstGeom>
          <a:solidFill>
            <a:srgbClr val="003C71">
              <a:alpha val="21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6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6" name="Google Shape;436;p63"/>
          <p:cNvSpPr/>
          <p:nvPr/>
        </p:nvSpPr>
        <p:spPr>
          <a:xfrm>
            <a:off x="461550" y="3278375"/>
            <a:ext cx="8237700" cy="661200"/>
          </a:xfrm>
          <a:prstGeom prst="roundRect">
            <a:avLst>
              <a:gd name="adj" fmla="val 16667"/>
            </a:avLst>
          </a:prstGeom>
          <a:solidFill>
            <a:srgbClr val="003C71">
              <a:alpha val="21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63"/>
          <p:cNvSpPr/>
          <p:nvPr/>
        </p:nvSpPr>
        <p:spPr>
          <a:xfrm>
            <a:off x="461550" y="2553075"/>
            <a:ext cx="8237700" cy="661200"/>
          </a:xfrm>
          <a:prstGeom prst="roundRect">
            <a:avLst>
              <a:gd name="adj" fmla="val 16667"/>
            </a:avLst>
          </a:prstGeom>
          <a:solidFill>
            <a:srgbClr val="003C71">
              <a:alpha val="21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63"/>
          <p:cNvSpPr/>
          <p:nvPr/>
        </p:nvSpPr>
        <p:spPr>
          <a:xfrm>
            <a:off x="461550" y="1827775"/>
            <a:ext cx="8237700" cy="661200"/>
          </a:xfrm>
          <a:prstGeom prst="roundRect">
            <a:avLst>
              <a:gd name="adj" fmla="val 16667"/>
            </a:avLst>
          </a:prstGeom>
          <a:solidFill>
            <a:srgbClr val="003C71">
              <a:alpha val="21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63"/>
          <p:cNvSpPr txBox="1">
            <a:spLocks noGrp="1"/>
          </p:cNvSpPr>
          <p:nvPr>
            <p:ph type="body" idx="1"/>
          </p:nvPr>
        </p:nvSpPr>
        <p:spPr>
          <a:xfrm>
            <a:off x="1164300" y="1834875"/>
            <a:ext cx="7345500" cy="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0" name="Google Shape;440;p63"/>
          <p:cNvSpPr txBox="1">
            <a:spLocks noGrp="1"/>
          </p:cNvSpPr>
          <p:nvPr>
            <p:ph type="body" idx="2"/>
          </p:nvPr>
        </p:nvSpPr>
        <p:spPr>
          <a:xfrm>
            <a:off x="1164300" y="4017619"/>
            <a:ext cx="7345500" cy="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1" name="Google Shape;441;p63"/>
          <p:cNvSpPr txBox="1">
            <a:spLocks noGrp="1"/>
          </p:cNvSpPr>
          <p:nvPr>
            <p:ph type="body" idx="3"/>
          </p:nvPr>
        </p:nvSpPr>
        <p:spPr>
          <a:xfrm>
            <a:off x="1164300" y="2577825"/>
            <a:ext cx="7345500" cy="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2" name="Google Shape;442;p63"/>
          <p:cNvSpPr txBox="1">
            <a:spLocks noGrp="1"/>
          </p:cNvSpPr>
          <p:nvPr>
            <p:ph type="body" idx="4"/>
          </p:nvPr>
        </p:nvSpPr>
        <p:spPr>
          <a:xfrm>
            <a:off x="1164300" y="3296738"/>
            <a:ext cx="7345500" cy="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3" name="Google Shape;443;p63"/>
          <p:cNvSpPr txBox="1"/>
          <p:nvPr/>
        </p:nvSpPr>
        <p:spPr>
          <a:xfrm>
            <a:off x="588158" y="1856091"/>
            <a:ext cx="654000" cy="6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lang="en" sz="46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4600" b="1" i="0" u="none" strike="noStrike" cap="none">
              <a:solidFill>
                <a:srgbClr val="003C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63"/>
          <p:cNvSpPr txBox="1"/>
          <p:nvPr/>
        </p:nvSpPr>
        <p:spPr>
          <a:xfrm>
            <a:off x="588158" y="2588003"/>
            <a:ext cx="654000" cy="6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lang="en" sz="46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4600" b="1" i="0" u="none" strike="noStrike" cap="none">
              <a:solidFill>
                <a:srgbClr val="003C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63"/>
          <p:cNvSpPr txBox="1"/>
          <p:nvPr/>
        </p:nvSpPr>
        <p:spPr>
          <a:xfrm>
            <a:off x="588158" y="3306916"/>
            <a:ext cx="654000" cy="6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lang="en" sz="46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4600" b="1" i="0" u="none" strike="noStrike" cap="none">
              <a:solidFill>
                <a:srgbClr val="003C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63"/>
          <p:cNvSpPr txBox="1"/>
          <p:nvPr/>
        </p:nvSpPr>
        <p:spPr>
          <a:xfrm>
            <a:off x="588158" y="4027791"/>
            <a:ext cx="654000" cy="6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lang="en" sz="46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4600" b="1" i="0" u="none" strike="noStrike" cap="none">
              <a:solidFill>
                <a:srgbClr val="003C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7" name="Google Shape;447;p63"/>
          <p:cNvCxnSpPr/>
          <p:nvPr/>
        </p:nvCxnSpPr>
        <p:spPr>
          <a:xfrm>
            <a:off x="554700" y="904682"/>
            <a:ext cx="7230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8" name="Google Shape;448;p63"/>
          <p:cNvSpPr txBox="1">
            <a:spLocks noGrp="1"/>
          </p:cNvSpPr>
          <p:nvPr>
            <p:ph type="subTitle" idx="5"/>
          </p:nvPr>
        </p:nvSpPr>
        <p:spPr>
          <a:xfrm>
            <a:off x="439350" y="870825"/>
            <a:ext cx="8033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st Items - Same Slide - NOT NUMBERED">
  <p:cSld name="List Items - Same Slide - NOT NUMBERED">
    <p:bg>
      <p:bgPr>
        <a:solidFill>
          <a:srgbClr val="FFFFFF"/>
        </a:solidFill>
        <a:effectLst/>
      </p:bgPr>
    </p:bg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6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1" name="Google Shape;451;p64"/>
          <p:cNvSpPr/>
          <p:nvPr/>
        </p:nvSpPr>
        <p:spPr>
          <a:xfrm>
            <a:off x="461550" y="3756123"/>
            <a:ext cx="8282400" cy="835800"/>
          </a:xfrm>
          <a:prstGeom prst="roundRect">
            <a:avLst>
              <a:gd name="adj" fmla="val 16667"/>
            </a:avLst>
          </a:prstGeom>
          <a:solidFill>
            <a:srgbClr val="003C71">
              <a:alpha val="21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64"/>
          <p:cNvSpPr/>
          <p:nvPr/>
        </p:nvSpPr>
        <p:spPr>
          <a:xfrm>
            <a:off x="461550" y="2791949"/>
            <a:ext cx="8282400" cy="835800"/>
          </a:xfrm>
          <a:prstGeom prst="roundRect">
            <a:avLst>
              <a:gd name="adj" fmla="val 16667"/>
            </a:avLst>
          </a:prstGeom>
          <a:solidFill>
            <a:srgbClr val="003C71">
              <a:alpha val="21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64"/>
          <p:cNvSpPr/>
          <p:nvPr/>
        </p:nvSpPr>
        <p:spPr>
          <a:xfrm>
            <a:off x="461550" y="1827775"/>
            <a:ext cx="8282400" cy="835800"/>
          </a:xfrm>
          <a:prstGeom prst="roundRect">
            <a:avLst>
              <a:gd name="adj" fmla="val 16667"/>
            </a:avLst>
          </a:prstGeom>
          <a:solidFill>
            <a:srgbClr val="003C71">
              <a:alpha val="21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64"/>
          <p:cNvSpPr txBox="1">
            <a:spLocks noGrp="1"/>
          </p:cNvSpPr>
          <p:nvPr>
            <p:ph type="body" idx="1"/>
          </p:nvPr>
        </p:nvSpPr>
        <p:spPr>
          <a:xfrm>
            <a:off x="859500" y="1892025"/>
            <a:ext cx="7602300" cy="7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5" name="Google Shape;455;p64"/>
          <p:cNvSpPr txBox="1">
            <a:spLocks noGrp="1"/>
          </p:cNvSpPr>
          <p:nvPr>
            <p:ph type="body" idx="2"/>
          </p:nvPr>
        </p:nvSpPr>
        <p:spPr>
          <a:xfrm>
            <a:off x="859500" y="3835125"/>
            <a:ext cx="7602300" cy="7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6" name="Google Shape;456;p64"/>
          <p:cNvSpPr txBox="1">
            <a:spLocks noGrp="1"/>
          </p:cNvSpPr>
          <p:nvPr>
            <p:ph type="body" idx="3"/>
          </p:nvPr>
        </p:nvSpPr>
        <p:spPr>
          <a:xfrm>
            <a:off x="859500" y="2863575"/>
            <a:ext cx="7602300" cy="7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457" name="Google Shape;457;p64"/>
          <p:cNvCxnSpPr/>
          <p:nvPr/>
        </p:nvCxnSpPr>
        <p:spPr>
          <a:xfrm>
            <a:off x="554700" y="904682"/>
            <a:ext cx="7230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8" name="Google Shape;458;p64"/>
          <p:cNvSpPr txBox="1">
            <a:spLocks noGrp="1"/>
          </p:cNvSpPr>
          <p:nvPr>
            <p:ph type="subTitle" idx="4"/>
          </p:nvPr>
        </p:nvSpPr>
        <p:spPr>
          <a:xfrm>
            <a:off x="439350" y="870825"/>
            <a:ext cx="8033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st Items - Same Slide - PILLARS">
  <p:cSld name="List Items - Same Slide - PILLARS">
    <p:bg>
      <p:bgPr>
        <a:solidFill>
          <a:srgbClr val="FFFFFF"/>
        </a:solidFill>
        <a:effectLst/>
      </p:bgPr>
    </p:bg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6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61" name="Google Shape;461;p65"/>
          <p:cNvGrpSpPr/>
          <p:nvPr/>
        </p:nvGrpSpPr>
        <p:grpSpPr>
          <a:xfrm>
            <a:off x="6128800" y="1677492"/>
            <a:ext cx="2596800" cy="3186381"/>
            <a:chOff x="6265963" y="3087650"/>
            <a:chExt cx="2596800" cy="4087200"/>
          </a:xfrm>
        </p:grpSpPr>
        <p:sp>
          <p:nvSpPr>
            <p:cNvPr id="462" name="Google Shape;462;p65"/>
            <p:cNvSpPr/>
            <p:nvPr/>
          </p:nvSpPr>
          <p:spPr>
            <a:xfrm>
              <a:off x="6276313" y="3087650"/>
              <a:ext cx="2567700" cy="654000"/>
            </a:xfrm>
            <a:prstGeom prst="roundRect">
              <a:avLst>
                <a:gd name="adj" fmla="val 16667"/>
              </a:avLst>
            </a:prstGeom>
            <a:solidFill>
              <a:srgbClr val="003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65"/>
            <p:cNvSpPr/>
            <p:nvPr/>
          </p:nvSpPr>
          <p:spPr>
            <a:xfrm>
              <a:off x="6276313" y="3087650"/>
              <a:ext cx="2567700" cy="4087200"/>
            </a:xfrm>
            <a:prstGeom prst="roundRect">
              <a:avLst>
                <a:gd name="adj" fmla="val 16667"/>
              </a:avLst>
            </a:prstGeom>
            <a:solidFill>
              <a:srgbClr val="003C71">
                <a:alpha val="21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64" name="Google Shape;464;p65"/>
            <p:cNvCxnSpPr/>
            <p:nvPr/>
          </p:nvCxnSpPr>
          <p:spPr>
            <a:xfrm>
              <a:off x="6265963" y="3708901"/>
              <a:ext cx="2596800" cy="0"/>
            </a:xfrm>
            <a:prstGeom prst="straightConnector1">
              <a:avLst/>
            </a:prstGeom>
            <a:noFill/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465" name="Google Shape;465;p65"/>
          <p:cNvGrpSpPr/>
          <p:nvPr/>
        </p:nvGrpSpPr>
        <p:grpSpPr>
          <a:xfrm>
            <a:off x="3274050" y="1677493"/>
            <a:ext cx="2624100" cy="3186381"/>
            <a:chOff x="3293788" y="2998700"/>
            <a:chExt cx="2624100" cy="4087200"/>
          </a:xfrm>
        </p:grpSpPr>
        <p:sp>
          <p:nvSpPr>
            <p:cNvPr id="466" name="Google Shape;466;p65"/>
            <p:cNvSpPr/>
            <p:nvPr/>
          </p:nvSpPr>
          <p:spPr>
            <a:xfrm>
              <a:off x="3304138" y="2998700"/>
              <a:ext cx="2567700" cy="654000"/>
            </a:xfrm>
            <a:prstGeom prst="roundRect">
              <a:avLst>
                <a:gd name="adj" fmla="val 16667"/>
              </a:avLst>
            </a:prstGeom>
            <a:solidFill>
              <a:srgbClr val="003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65"/>
            <p:cNvSpPr/>
            <p:nvPr/>
          </p:nvSpPr>
          <p:spPr>
            <a:xfrm>
              <a:off x="3304138" y="2998700"/>
              <a:ext cx="2567700" cy="4087200"/>
            </a:xfrm>
            <a:prstGeom prst="roundRect">
              <a:avLst>
                <a:gd name="adj" fmla="val 16667"/>
              </a:avLst>
            </a:prstGeom>
            <a:solidFill>
              <a:srgbClr val="003C71">
                <a:alpha val="21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68" name="Google Shape;468;p65"/>
            <p:cNvCxnSpPr/>
            <p:nvPr/>
          </p:nvCxnSpPr>
          <p:spPr>
            <a:xfrm>
              <a:off x="3293788" y="3619951"/>
              <a:ext cx="2624100" cy="0"/>
            </a:xfrm>
            <a:prstGeom prst="straightConnector1">
              <a:avLst/>
            </a:prstGeom>
            <a:noFill/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69" name="Google Shape;469;p65"/>
          <p:cNvSpPr txBox="1">
            <a:spLocks noGrp="1"/>
          </p:cNvSpPr>
          <p:nvPr>
            <p:ph type="subTitle" idx="1"/>
          </p:nvPr>
        </p:nvSpPr>
        <p:spPr>
          <a:xfrm>
            <a:off x="578300" y="1667124"/>
            <a:ext cx="2305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0" name="Google Shape;470;p65"/>
          <p:cNvSpPr txBox="1">
            <a:spLocks noGrp="1"/>
          </p:cNvSpPr>
          <p:nvPr>
            <p:ph type="subTitle" idx="2"/>
          </p:nvPr>
        </p:nvSpPr>
        <p:spPr>
          <a:xfrm>
            <a:off x="3433500" y="1667124"/>
            <a:ext cx="2305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1" name="Google Shape;471;p65"/>
          <p:cNvSpPr txBox="1">
            <a:spLocks noGrp="1"/>
          </p:cNvSpPr>
          <p:nvPr>
            <p:ph type="subTitle" idx="3"/>
          </p:nvPr>
        </p:nvSpPr>
        <p:spPr>
          <a:xfrm>
            <a:off x="6274600" y="1667124"/>
            <a:ext cx="2305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2" name="Google Shape;472;p65"/>
          <p:cNvSpPr txBox="1">
            <a:spLocks noGrp="1"/>
          </p:cNvSpPr>
          <p:nvPr>
            <p:ph type="subTitle" idx="4"/>
          </p:nvPr>
        </p:nvSpPr>
        <p:spPr>
          <a:xfrm>
            <a:off x="3389700" y="2123081"/>
            <a:ext cx="2392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3" name="Google Shape;473;p65"/>
          <p:cNvSpPr txBox="1">
            <a:spLocks noGrp="1"/>
          </p:cNvSpPr>
          <p:nvPr>
            <p:ph type="subTitle" idx="5"/>
          </p:nvPr>
        </p:nvSpPr>
        <p:spPr>
          <a:xfrm>
            <a:off x="6230800" y="2123081"/>
            <a:ext cx="2392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474" name="Google Shape;474;p65"/>
          <p:cNvGrpSpPr/>
          <p:nvPr/>
        </p:nvGrpSpPr>
        <p:grpSpPr>
          <a:xfrm>
            <a:off x="363775" y="1676134"/>
            <a:ext cx="2625000" cy="375592"/>
            <a:chOff x="430813" y="2998700"/>
            <a:chExt cx="2625000" cy="654000"/>
          </a:xfrm>
        </p:grpSpPr>
        <p:sp>
          <p:nvSpPr>
            <p:cNvPr id="475" name="Google Shape;475;p65"/>
            <p:cNvSpPr/>
            <p:nvPr/>
          </p:nvSpPr>
          <p:spPr>
            <a:xfrm>
              <a:off x="441163" y="2998700"/>
              <a:ext cx="2567700" cy="654000"/>
            </a:xfrm>
            <a:prstGeom prst="roundRect">
              <a:avLst>
                <a:gd name="adj" fmla="val 16667"/>
              </a:avLst>
            </a:prstGeom>
            <a:solidFill>
              <a:srgbClr val="003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76" name="Google Shape;476;p65"/>
            <p:cNvCxnSpPr/>
            <p:nvPr/>
          </p:nvCxnSpPr>
          <p:spPr>
            <a:xfrm>
              <a:off x="430813" y="3619951"/>
              <a:ext cx="2625000" cy="0"/>
            </a:xfrm>
            <a:prstGeom prst="straightConnector1">
              <a:avLst/>
            </a:prstGeom>
            <a:noFill/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DARK ON LIGHT">
  <p:cSld name="Title Only - DARK ON LIGHT">
    <p:bg>
      <p:bgPr>
        <a:solidFill>
          <a:srgbClr val="FFFFFF"/>
        </a:solidFill>
        <a:effectLst/>
      </p:bgPr>
    </p:bg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6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79" name="Google Shape;479;p66"/>
          <p:cNvCxnSpPr/>
          <p:nvPr/>
        </p:nvCxnSpPr>
        <p:spPr>
          <a:xfrm>
            <a:off x="554700" y="904682"/>
            <a:ext cx="7230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0" name="Google Shape;480;p66"/>
          <p:cNvSpPr txBox="1">
            <a:spLocks noGrp="1"/>
          </p:cNvSpPr>
          <p:nvPr>
            <p:ph type="subTitle" idx="1"/>
          </p:nvPr>
        </p:nvSpPr>
        <p:spPr>
          <a:xfrm>
            <a:off x="439350" y="870825"/>
            <a:ext cx="8033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LIGHT ON DARK">
  <p:cSld name="1_Title Only - LIGHT ON DARK"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6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83" name="Google Shape;483;p67"/>
          <p:cNvCxnSpPr/>
          <p:nvPr/>
        </p:nvCxnSpPr>
        <p:spPr>
          <a:xfrm>
            <a:off x="554700" y="904682"/>
            <a:ext cx="72300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4" name="Google Shape;484;p67"/>
          <p:cNvSpPr txBox="1">
            <a:spLocks noGrp="1"/>
          </p:cNvSpPr>
          <p:nvPr>
            <p:ph type="subTitle" idx="1"/>
          </p:nvPr>
        </p:nvSpPr>
        <p:spPr>
          <a:xfrm>
            <a:off x="439350" y="874150"/>
            <a:ext cx="8033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 - DARK ON LIGHT">
  <p:cSld name="Bullets - DARK ON LIGHT">
    <p:bg>
      <p:bgPr>
        <a:solidFill>
          <a:srgbClr val="FFFFFF"/>
        </a:solidFill>
        <a:effectLst/>
      </p:bgPr>
    </p:bg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68"/>
          <p:cNvSpPr txBox="1">
            <a:spLocks noGrp="1"/>
          </p:cNvSpPr>
          <p:nvPr>
            <p:ph type="sldNum" idx="12"/>
          </p:nvPr>
        </p:nvSpPr>
        <p:spPr>
          <a:xfrm>
            <a:off x="8091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7" name="Google Shape;487;p68"/>
          <p:cNvSpPr txBox="1">
            <a:spLocks noGrp="1"/>
          </p:cNvSpPr>
          <p:nvPr>
            <p:ph type="body" idx="1"/>
          </p:nvPr>
        </p:nvSpPr>
        <p:spPr>
          <a:xfrm>
            <a:off x="357800" y="1604050"/>
            <a:ext cx="7652100" cy="17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9BD"/>
              </a:buClr>
              <a:buSzPts val="2200"/>
              <a:buFont typeface="Arial"/>
              <a:buChar char="●"/>
              <a:defRPr sz="22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A6FB"/>
              </a:buClr>
              <a:buSzPts val="2200"/>
              <a:buFont typeface="Arial"/>
              <a:buChar char="○"/>
              <a:defRPr sz="22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579BD"/>
              </a:buClr>
              <a:buSzPts val="2200"/>
              <a:buFont typeface="Arial"/>
              <a:buChar char="■"/>
              <a:defRPr sz="22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579BD"/>
              </a:buClr>
              <a:buSzPts val="2200"/>
              <a:buFont typeface="Arial"/>
              <a:buChar char="●"/>
              <a:defRPr sz="22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A6FB"/>
              </a:buClr>
              <a:buSzPts val="2200"/>
              <a:buFont typeface="Arial"/>
              <a:buChar char="○"/>
              <a:defRPr sz="22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579BD"/>
              </a:buClr>
              <a:buSzPts val="2200"/>
              <a:buFont typeface="Arial"/>
              <a:buChar char="■"/>
              <a:defRPr sz="22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579BD"/>
              </a:buClr>
              <a:buSzPts val="2200"/>
              <a:buFont typeface="Arial"/>
              <a:buChar char="●"/>
              <a:defRPr sz="22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A6FB"/>
              </a:buClr>
              <a:buSzPts val="2200"/>
              <a:buFont typeface="Arial"/>
              <a:buChar char="○"/>
              <a:defRPr sz="22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0579BD"/>
              </a:buClr>
              <a:buSzPts val="2200"/>
              <a:buFont typeface="Arial"/>
              <a:buChar char="■"/>
              <a:defRPr sz="22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8" name="Google Shape;488;p68" title="Vertical blue banner with GSA OGP title"/>
          <p:cNvSpPr txBox="1"/>
          <p:nvPr/>
        </p:nvSpPr>
        <p:spPr>
          <a:xfrm>
            <a:off x="1740687" y="4809921"/>
            <a:ext cx="5143500" cy="3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G S A     O F F I C E    O F    G O V E R N M E N T - W I D E     P O L I C Y </a:t>
            </a:r>
            <a:endParaRPr sz="1100" b="1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68"/>
          <p:cNvSpPr txBox="1">
            <a:spLocks noGrp="1"/>
          </p:cNvSpPr>
          <p:nvPr>
            <p:ph type="title"/>
          </p:nvPr>
        </p:nvSpPr>
        <p:spPr>
          <a:xfrm>
            <a:off x="439350" y="77925"/>
            <a:ext cx="8033100" cy="8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490" name="Google Shape;490;p68"/>
          <p:cNvCxnSpPr/>
          <p:nvPr/>
        </p:nvCxnSpPr>
        <p:spPr>
          <a:xfrm>
            <a:off x="554700" y="904682"/>
            <a:ext cx="7230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1" name="Google Shape;491;p68"/>
          <p:cNvSpPr txBox="1">
            <a:spLocks noGrp="1"/>
          </p:cNvSpPr>
          <p:nvPr>
            <p:ph type="subTitle" idx="2"/>
          </p:nvPr>
        </p:nvSpPr>
        <p:spPr>
          <a:xfrm>
            <a:off x="439350" y="870825"/>
            <a:ext cx="8033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DECK">
  <p:cSld name="END DECK">
    <p:bg>
      <p:bgPr>
        <a:solidFill>
          <a:srgbClr val="FFFFFF"/>
        </a:solidFill>
        <a:effectLst/>
      </p:bgPr>
    </p:bg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6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94" name="Google Shape;494;p69" title="Blue GSA Starmark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81665" y="1768041"/>
            <a:ext cx="1780669" cy="1607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 2"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70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7" name="Google Shape;497;p70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8" name="Google Shape;498;p7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7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1" name="Google Shape;501;p7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2" name="Google Shape;502;p71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3" name="Google Shape;503;p71"/>
          <p:cNvSpPr txBox="1">
            <a:spLocks noGrp="1"/>
          </p:cNvSpPr>
          <p:nvPr>
            <p:ph type="sldNum" idx="12"/>
          </p:nvPr>
        </p:nvSpPr>
        <p:spPr>
          <a:xfrm>
            <a:off x="6553200" y="4661297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>
              <a:solidFill>
                <a:srgbClr val="005087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7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6" name="Google Shape;506;p72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7" name="Google Shape;507;p72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8" name="Google Shape;508;p72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9" name="Google Shape;509;p72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0" name="Google Shape;510;p72"/>
          <p:cNvSpPr txBox="1">
            <a:spLocks noGrp="1"/>
          </p:cNvSpPr>
          <p:nvPr>
            <p:ph type="sldNum" idx="12"/>
          </p:nvPr>
        </p:nvSpPr>
        <p:spPr>
          <a:xfrm>
            <a:off x="6553200" y="4661297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>
              <a:solidFill>
                <a:srgbClr val="005087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7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3" name="Google Shape;513;p73"/>
          <p:cNvSpPr txBox="1">
            <a:spLocks noGrp="1"/>
          </p:cNvSpPr>
          <p:nvPr>
            <p:ph type="sldNum" idx="12"/>
          </p:nvPr>
        </p:nvSpPr>
        <p:spPr>
          <a:xfrm>
            <a:off x="6553200" y="4661297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>
              <a:solidFill>
                <a:srgbClr val="005087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74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6" name="Google Shape;516;p74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7" name="Google Shape;517;p74"/>
          <p:cNvSpPr txBox="1">
            <a:spLocks noGrp="1"/>
          </p:cNvSpPr>
          <p:nvPr>
            <p:ph type="body" idx="2"/>
          </p:nvPr>
        </p:nvSpPr>
        <p:spPr>
          <a:xfrm>
            <a:off x="457201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8" name="Google Shape;518;p74"/>
          <p:cNvSpPr txBox="1">
            <a:spLocks noGrp="1"/>
          </p:cNvSpPr>
          <p:nvPr>
            <p:ph type="sldNum" idx="12"/>
          </p:nvPr>
        </p:nvSpPr>
        <p:spPr>
          <a:xfrm>
            <a:off x="6553200" y="4661297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>
              <a:solidFill>
                <a:srgbClr val="005087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75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1" name="Google Shape;521;p75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522" name="Google Shape;522;p75"/>
          <p:cNvSpPr txBox="1">
            <a:spLocks noGrp="1"/>
          </p:cNvSpPr>
          <p:nvPr>
            <p:ph type="body" idx="1"/>
          </p:nvPr>
        </p:nvSpPr>
        <p:spPr>
          <a:xfrm>
            <a:off x="1792288" y="4025504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3" name="Google Shape;523;p75"/>
          <p:cNvSpPr txBox="1">
            <a:spLocks noGrp="1"/>
          </p:cNvSpPr>
          <p:nvPr>
            <p:ph type="sldNum" idx="12"/>
          </p:nvPr>
        </p:nvSpPr>
        <p:spPr>
          <a:xfrm>
            <a:off x="6553200" y="4661297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>
              <a:solidFill>
                <a:srgbClr val="005087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7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6" name="Google Shape;526;p76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7" name="Google Shape;527;p76"/>
          <p:cNvSpPr txBox="1">
            <a:spLocks noGrp="1"/>
          </p:cNvSpPr>
          <p:nvPr>
            <p:ph type="sldNum" idx="12"/>
          </p:nvPr>
        </p:nvSpPr>
        <p:spPr>
          <a:xfrm>
            <a:off x="6553200" y="4661297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>
              <a:solidFill>
                <a:srgbClr val="005087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77"/>
          <p:cNvSpPr txBox="1">
            <a:spLocks noGrp="1"/>
          </p:cNvSpPr>
          <p:nvPr>
            <p:ph type="title"/>
          </p:nvPr>
        </p:nvSpPr>
        <p:spPr>
          <a:xfrm rot="5400000">
            <a:off x="5463750" y="1371629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0" name="Google Shape;530;p77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1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1" name="Google Shape;531;p77"/>
          <p:cNvSpPr txBox="1">
            <a:spLocks noGrp="1"/>
          </p:cNvSpPr>
          <p:nvPr>
            <p:ph type="sldNum" idx="12"/>
          </p:nvPr>
        </p:nvSpPr>
        <p:spPr>
          <a:xfrm>
            <a:off x="6553200" y="4661297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>
              <a:solidFill>
                <a:srgbClr val="005087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7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4" name="Google Shape;534;p7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5" name="Google Shape;535;p7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Block w/Title">
  <p:cSld name="OBJECT_1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79"/>
          <p:cNvSpPr txBox="1">
            <a:spLocks noGrp="1"/>
          </p:cNvSpPr>
          <p:nvPr>
            <p:ph type="title"/>
          </p:nvPr>
        </p:nvSpPr>
        <p:spPr>
          <a:xfrm>
            <a:off x="457200" y="327500"/>
            <a:ext cx="8229600" cy="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2800"/>
              <a:buNone/>
              <a:defRPr sz="2800">
                <a:solidFill>
                  <a:srgbClr val="00508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7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9" name="Google Shape;539;p7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0" name="Google Shape;540;p79"/>
          <p:cNvPicPr preferRelativeResize="0"/>
          <p:nvPr/>
        </p:nvPicPr>
        <p:blipFill rotWithShape="1">
          <a:blip r:embed="rId2">
            <a:alphaModFix/>
          </a:blip>
          <a:srcRect b="94366"/>
          <a:stretch/>
        </p:blipFill>
        <p:spPr>
          <a:xfrm>
            <a:off x="2022850" y="-137"/>
            <a:ext cx="7121152" cy="26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DEA">
  <p:cSld name="CUSTOM_1">
    <p:bg>
      <p:bgPr>
        <a:solidFill>
          <a:srgbClr val="005087"/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80"/>
          <p:cNvSpPr txBox="1">
            <a:spLocks noGrp="1"/>
          </p:cNvSpPr>
          <p:nvPr>
            <p:ph type="body" idx="1"/>
          </p:nvPr>
        </p:nvSpPr>
        <p:spPr>
          <a:xfrm>
            <a:off x="914400" y="914400"/>
            <a:ext cx="73152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Char char="●"/>
              <a:defRPr sz="3600" b="1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43" name="Google Shape;543;p8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" name="Google Shape;548;p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285871"/>
            <a:ext cx="9144003" cy="6094527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8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8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2" name="Google Shape;552;p8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84"/>
          <p:cNvSpPr txBox="1">
            <a:spLocks noGrp="1"/>
          </p:cNvSpPr>
          <p:nvPr>
            <p:ph type="sldNum" idx="12"/>
          </p:nvPr>
        </p:nvSpPr>
        <p:spPr>
          <a:xfrm>
            <a:off x="6553200" y="4661297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>
              <a:solidFill>
                <a:srgbClr val="005087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OPTION 1 1">
  <p:cSld name="Divider - OPTION 1 1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8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7" name="Google Shape;557;p85"/>
          <p:cNvSpPr txBox="1"/>
          <p:nvPr/>
        </p:nvSpPr>
        <p:spPr>
          <a:xfrm>
            <a:off x="0" y="1840384"/>
            <a:ext cx="7878900" cy="1290900"/>
          </a:xfrm>
          <a:prstGeom prst="rect">
            <a:avLst/>
          </a:prstGeom>
          <a:solidFill>
            <a:srgbClr val="0579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85"/>
          <p:cNvSpPr txBox="1">
            <a:spLocks noGrp="1"/>
          </p:cNvSpPr>
          <p:nvPr>
            <p:ph type="title"/>
          </p:nvPr>
        </p:nvSpPr>
        <p:spPr>
          <a:xfrm>
            <a:off x="228600" y="2017025"/>
            <a:ext cx="6018900" cy="9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2">
  <p:cSld name="Agenda 2"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86"/>
          <p:cNvSpPr txBox="1">
            <a:spLocks noGrp="1"/>
          </p:cNvSpPr>
          <p:nvPr>
            <p:ph type="sldNum" idx="12"/>
          </p:nvPr>
        </p:nvSpPr>
        <p:spPr>
          <a:xfrm>
            <a:off x="8472458" y="458661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61" name="Google Shape;561;p86"/>
          <p:cNvGrpSpPr/>
          <p:nvPr/>
        </p:nvGrpSpPr>
        <p:grpSpPr>
          <a:xfrm>
            <a:off x="351251" y="1915646"/>
            <a:ext cx="8441497" cy="646425"/>
            <a:chOff x="-14600" y="2586667"/>
            <a:chExt cx="7887775" cy="861900"/>
          </a:xfrm>
        </p:grpSpPr>
        <p:sp>
          <p:nvSpPr>
            <p:cNvPr id="562" name="Google Shape;562;p86"/>
            <p:cNvSpPr/>
            <p:nvPr/>
          </p:nvSpPr>
          <p:spPr>
            <a:xfrm>
              <a:off x="-14600" y="2662935"/>
              <a:ext cx="7602300" cy="7443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86"/>
            <p:cNvSpPr/>
            <p:nvPr/>
          </p:nvSpPr>
          <p:spPr>
            <a:xfrm>
              <a:off x="7266575" y="2586667"/>
              <a:ext cx="606600" cy="861900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003C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4" name="Google Shape;564;p86"/>
          <p:cNvGrpSpPr/>
          <p:nvPr/>
        </p:nvGrpSpPr>
        <p:grpSpPr>
          <a:xfrm>
            <a:off x="351250" y="2657119"/>
            <a:ext cx="8441497" cy="646425"/>
            <a:chOff x="-14600" y="3542826"/>
            <a:chExt cx="7887775" cy="861900"/>
          </a:xfrm>
        </p:grpSpPr>
        <p:sp>
          <p:nvSpPr>
            <p:cNvPr id="565" name="Google Shape;565;p86"/>
            <p:cNvSpPr/>
            <p:nvPr/>
          </p:nvSpPr>
          <p:spPr>
            <a:xfrm>
              <a:off x="-14600" y="3615435"/>
              <a:ext cx="7602300" cy="7443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86"/>
            <p:cNvSpPr/>
            <p:nvPr/>
          </p:nvSpPr>
          <p:spPr>
            <a:xfrm>
              <a:off x="7266575" y="3542826"/>
              <a:ext cx="606600" cy="861900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003C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7" name="Google Shape;567;p86"/>
          <p:cNvGrpSpPr/>
          <p:nvPr/>
        </p:nvGrpSpPr>
        <p:grpSpPr>
          <a:xfrm>
            <a:off x="351250" y="3349560"/>
            <a:ext cx="8441497" cy="646425"/>
            <a:chOff x="-14600" y="4498974"/>
            <a:chExt cx="7887775" cy="861900"/>
          </a:xfrm>
        </p:grpSpPr>
        <p:sp>
          <p:nvSpPr>
            <p:cNvPr id="568" name="Google Shape;568;p86"/>
            <p:cNvSpPr/>
            <p:nvPr/>
          </p:nvSpPr>
          <p:spPr>
            <a:xfrm>
              <a:off x="-14600" y="4567935"/>
              <a:ext cx="7602300" cy="7443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86"/>
            <p:cNvSpPr/>
            <p:nvPr/>
          </p:nvSpPr>
          <p:spPr>
            <a:xfrm>
              <a:off x="7266575" y="4498974"/>
              <a:ext cx="606600" cy="861900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003C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0" name="Google Shape;570;p86"/>
          <p:cNvSpPr txBox="1">
            <a:spLocks noGrp="1"/>
          </p:cNvSpPr>
          <p:nvPr>
            <p:ph type="subTitle" idx="1"/>
          </p:nvPr>
        </p:nvSpPr>
        <p:spPr>
          <a:xfrm>
            <a:off x="619148" y="2748927"/>
            <a:ext cx="67851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1" name="Google Shape;571;p86"/>
          <p:cNvSpPr txBox="1">
            <a:spLocks noGrp="1"/>
          </p:cNvSpPr>
          <p:nvPr>
            <p:ph type="subTitle" idx="2"/>
          </p:nvPr>
        </p:nvSpPr>
        <p:spPr>
          <a:xfrm>
            <a:off x="619148" y="2041240"/>
            <a:ext cx="67851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2" name="Google Shape;572;p86"/>
          <p:cNvSpPr txBox="1">
            <a:spLocks noGrp="1"/>
          </p:cNvSpPr>
          <p:nvPr>
            <p:ph type="subTitle" idx="3"/>
          </p:nvPr>
        </p:nvSpPr>
        <p:spPr>
          <a:xfrm>
            <a:off x="619148" y="3469990"/>
            <a:ext cx="67851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573" name="Google Shape;573;p86"/>
          <p:cNvGrpSpPr/>
          <p:nvPr/>
        </p:nvGrpSpPr>
        <p:grpSpPr>
          <a:xfrm>
            <a:off x="351251" y="4072054"/>
            <a:ext cx="8441497" cy="646425"/>
            <a:chOff x="-14600" y="5455122"/>
            <a:chExt cx="7887775" cy="861900"/>
          </a:xfrm>
        </p:grpSpPr>
        <p:sp>
          <p:nvSpPr>
            <p:cNvPr id="574" name="Google Shape;574;p86"/>
            <p:cNvSpPr/>
            <p:nvPr/>
          </p:nvSpPr>
          <p:spPr>
            <a:xfrm>
              <a:off x="-14600" y="5520435"/>
              <a:ext cx="7602300" cy="7443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86"/>
            <p:cNvSpPr/>
            <p:nvPr/>
          </p:nvSpPr>
          <p:spPr>
            <a:xfrm>
              <a:off x="7266575" y="5455122"/>
              <a:ext cx="606600" cy="861900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003C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6" name="Google Shape;576;p86"/>
          <p:cNvSpPr txBox="1">
            <a:spLocks noGrp="1"/>
          </p:cNvSpPr>
          <p:nvPr>
            <p:ph type="subTitle" idx="4"/>
          </p:nvPr>
        </p:nvSpPr>
        <p:spPr>
          <a:xfrm>
            <a:off x="619148" y="4191053"/>
            <a:ext cx="67851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LIGHT ON DARK">
  <p:cSld name="Title Only - LIGHT ON DARK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8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9" name="Google Shape;579;p87"/>
          <p:cNvSpPr/>
          <p:nvPr/>
        </p:nvSpPr>
        <p:spPr>
          <a:xfrm>
            <a:off x="1043575" y="1623581"/>
            <a:ext cx="1508700" cy="1506000"/>
          </a:xfrm>
          <a:prstGeom prst="ellipse">
            <a:avLst/>
          </a:prstGeom>
          <a:noFill/>
          <a:ln w="2857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87"/>
          <p:cNvSpPr/>
          <p:nvPr/>
        </p:nvSpPr>
        <p:spPr>
          <a:xfrm>
            <a:off x="3745225" y="1587367"/>
            <a:ext cx="1508700" cy="1506000"/>
          </a:xfrm>
          <a:prstGeom prst="ellipse">
            <a:avLst/>
          </a:prstGeom>
          <a:noFill/>
          <a:ln w="2857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87"/>
          <p:cNvSpPr/>
          <p:nvPr/>
        </p:nvSpPr>
        <p:spPr>
          <a:xfrm>
            <a:off x="6488425" y="1587367"/>
            <a:ext cx="1508700" cy="1506000"/>
          </a:xfrm>
          <a:prstGeom prst="ellipse">
            <a:avLst/>
          </a:prstGeom>
          <a:noFill/>
          <a:ln w="2857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87"/>
          <p:cNvSpPr/>
          <p:nvPr/>
        </p:nvSpPr>
        <p:spPr>
          <a:xfrm rot="-8785779">
            <a:off x="2793604" y="2197012"/>
            <a:ext cx="398220" cy="413779"/>
          </a:xfrm>
          <a:prstGeom prst="rtTriangle">
            <a:avLst/>
          </a:prstGeom>
          <a:solidFill>
            <a:schemeClr val="accent2"/>
          </a:solidFill>
          <a:ln w="9525" cap="flat" cmpd="sng">
            <a:solidFill>
              <a:srgbClr val="0FA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87"/>
          <p:cNvSpPr/>
          <p:nvPr/>
        </p:nvSpPr>
        <p:spPr>
          <a:xfrm rot="-8785779">
            <a:off x="5469190" y="2169806"/>
            <a:ext cx="398220" cy="413779"/>
          </a:xfrm>
          <a:prstGeom prst="rtTriangle">
            <a:avLst/>
          </a:prstGeom>
          <a:solidFill>
            <a:schemeClr val="accent2"/>
          </a:solidFill>
          <a:ln w="9525" cap="flat" cmpd="sng">
            <a:solidFill>
              <a:srgbClr val="0FA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87"/>
          <p:cNvSpPr txBox="1">
            <a:spLocks noGrp="1"/>
          </p:cNvSpPr>
          <p:nvPr>
            <p:ph type="subTitle" idx="1"/>
          </p:nvPr>
        </p:nvSpPr>
        <p:spPr>
          <a:xfrm>
            <a:off x="447475" y="3218138"/>
            <a:ext cx="27009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5" name="Google Shape;585;p87"/>
          <p:cNvSpPr txBox="1">
            <a:spLocks noGrp="1"/>
          </p:cNvSpPr>
          <p:nvPr>
            <p:ph type="subTitle" idx="2"/>
          </p:nvPr>
        </p:nvSpPr>
        <p:spPr>
          <a:xfrm>
            <a:off x="3149125" y="3218138"/>
            <a:ext cx="27009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6" name="Google Shape;586;p87"/>
          <p:cNvSpPr txBox="1">
            <a:spLocks noGrp="1"/>
          </p:cNvSpPr>
          <p:nvPr>
            <p:ph type="subTitle" idx="3"/>
          </p:nvPr>
        </p:nvSpPr>
        <p:spPr>
          <a:xfrm>
            <a:off x="5892325" y="3218138"/>
            <a:ext cx="27009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st Items - Same Slide - NUMBERED">
  <p:cSld name="List Items - Same Slide - NUMBERED">
    <p:bg>
      <p:bgPr>
        <a:solidFill>
          <a:srgbClr val="FFFFFF"/>
        </a:solidFill>
        <a:effectLst/>
      </p:bgPr>
    </p:bg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8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9" name="Google Shape;589;p88"/>
          <p:cNvSpPr/>
          <p:nvPr/>
        </p:nvSpPr>
        <p:spPr>
          <a:xfrm>
            <a:off x="461550" y="3756114"/>
            <a:ext cx="8235000" cy="835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003C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0" name="Google Shape;590;p88"/>
          <p:cNvGrpSpPr/>
          <p:nvPr/>
        </p:nvGrpSpPr>
        <p:grpSpPr>
          <a:xfrm>
            <a:off x="461550" y="2791940"/>
            <a:ext cx="8234893" cy="835875"/>
            <a:chOff x="461550" y="5541550"/>
            <a:chExt cx="8373900" cy="1114500"/>
          </a:xfrm>
        </p:grpSpPr>
        <p:sp>
          <p:nvSpPr>
            <p:cNvPr id="591" name="Google Shape;591;p88"/>
            <p:cNvSpPr/>
            <p:nvPr/>
          </p:nvSpPr>
          <p:spPr>
            <a:xfrm>
              <a:off x="461550" y="5541550"/>
              <a:ext cx="8373900" cy="11145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rgbClr val="003C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88"/>
            <p:cNvSpPr txBox="1"/>
            <p:nvPr/>
          </p:nvSpPr>
          <p:spPr>
            <a:xfrm>
              <a:off x="659125" y="5692150"/>
              <a:ext cx="654000" cy="8133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600"/>
                <a:buFont typeface="Arial"/>
                <a:buNone/>
              </a:pPr>
              <a:r>
                <a:rPr lang="en" sz="4600" b="1" i="0" u="none" strike="noStrike" cap="none">
                  <a:solidFill>
                    <a:srgbClr val="003C7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46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3" name="Google Shape;593;p88"/>
          <p:cNvGrpSpPr/>
          <p:nvPr/>
        </p:nvGrpSpPr>
        <p:grpSpPr>
          <a:xfrm>
            <a:off x="461550" y="1827766"/>
            <a:ext cx="8234893" cy="835875"/>
            <a:chOff x="461550" y="5541550"/>
            <a:chExt cx="8373900" cy="1114500"/>
          </a:xfrm>
        </p:grpSpPr>
        <p:sp>
          <p:nvSpPr>
            <p:cNvPr id="594" name="Google Shape;594;p88"/>
            <p:cNvSpPr/>
            <p:nvPr/>
          </p:nvSpPr>
          <p:spPr>
            <a:xfrm>
              <a:off x="461550" y="5541550"/>
              <a:ext cx="8373900" cy="11145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rgbClr val="003C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88"/>
            <p:cNvSpPr txBox="1"/>
            <p:nvPr/>
          </p:nvSpPr>
          <p:spPr>
            <a:xfrm>
              <a:off x="659125" y="5692150"/>
              <a:ext cx="654000" cy="8133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600"/>
                <a:buFont typeface="Arial"/>
                <a:buNone/>
              </a:pPr>
              <a:r>
                <a:rPr lang="en" sz="4600" b="1" i="0" u="none" strike="noStrike" cap="none">
                  <a:solidFill>
                    <a:srgbClr val="003C7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46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6" name="Google Shape;596;p88"/>
          <p:cNvSpPr txBox="1">
            <a:spLocks noGrp="1"/>
          </p:cNvSpPr>
          <p:nvPr>
            <p:ph type="body" idx="1"/>
          </p:nvPr>
        </p:nvSpPr>
        <p:spPr>
          <a:xfrm>
            <a:off x="1284050" y="1892025"/>
            <a:ext cx="7412400" cy="7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7" name="Google Shape;597;p88"/>
          <p:cNvSpPr txBox="1">
            <a:spLocks noGrp="1"/>
          </p:cNvSpPr>
          <p:nvPr>
            <p:ph type="body" idx="2"/>
          </p:nvPr>
        </p:nvSpPr>
        <p:spPr>
          <a:xfrm>
            <a:off x="1284050" y="3835125"/>
            <a:ext cx="7412400" cy="705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8" name="Google Shape;598;p88"/>
          <p:cNvSpPr txBox="1"/>
          <p:nvPr/>
        </p:nvSpPr>
        <p:spPr>
          <a:xfrm>
            <a:off x="640845" y="3869103"/>
            <a:ext cx="643200" cy="60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lang="en" sz="46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4600" b="1" i="0" u="none" strike="noStrike" cap="none">
              <a:solidFill>
                <a:srgbClr val="003C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st Items - Same Slide - NOT NUMBERED - More Slots 1">
  <p:cSld name="List Items - Same Slide - NOT NUMBERED - More Slots 1">
    <p:bg>
      <p:bgPr>
        <a:solidFill>
          <a:srgbClr val="FFFFFF"/>
        </a:solidFill>
        <a:effectLst/>
      </p:bgPr>
    </p:bg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89"/>
          <p:cNvSpPr/>
          <p:nvPr/>
        </p:nvSpPr>
        <p:spPr>
          <a:xfrm>
            <a:off x="461550" y="4003678"/>
            <a:ext cx="8237700" cy="661200"/>
          </a:xfrm>
          <a:prstGeom prst="roundRect">
            <a:avLst>
              <a:gd name="adj" fmla="val 16667"/>
            </a:avLst>
          </a:prstGeom>
          <a:solidFill>
            <a:srgbClr val="CEE2F3">
              <a:alpha val="21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2" name="Google Shape;602;p89"/>
          <p:cNvSpPr/>
          <p:nvPr/>
        </p:nvSpPr>
        <p:spPr>
          <a:xfrm>
            <a:off x="461550" y="3278377"/>
            <a:ext cx="8237700" cy="661200"/>
          </a:xfrm>
          <a:prstGeom prst="roundRect">
            <a:avLst>
              <a:gd name="adj" fmla="val 16667"/>
            </a:avLst>
          </a:prstGeom>
          <a:solidFill>
            <a:srgbClr val="CEE2F3">
              <a:alpha val="21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89"/>
          <p:cNvSpPr/>
          <p:nvPr/>
        </p:nvSpPr>
        <p:spPr>
          <a:xfrm>
            <a:off x="461550" y="2553076"/>
            <a:ext cx="8237700" cy="661200"/>
          </a:xfrm>
          <a:prstGeom prst="roundRect">
            <a:avLst>
              <a:gd name="adj" fmla="val 16667"/>
            </a:avLst>
          </a:prstGeom>
          <a:solidFill>
            <a:srgbClr val="CEE2F3">
              <a:alpha val="21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89"/>
          <p:cNvSpPr/>
          <p:nvPr/>
        </p:nvSpPr>
        <p:spPr>
          <a:xfrm>
            <a:off x="461550" y="1827775"/>
            <a:ext cx="8237700" cy="661200"/>
          </a:xfrm>
          <a:prstGeom prst="roundRect">
            <a:avLst>
              <a:gd name="adj" fmla="val 16667"/>
            </a:avLst>
          </a:prstGeom>
          <a:solidFill>
            <a:srgbClr val="CEE2F3">
              <a:alpha val="21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89"/>
          <p:cNvSpPr txBox="1">
            <a:spLocks noGrp="1"/>
          </p:cNvSpPr>
          <p:nvPr>
            <p:ph type="body" idx="1"/>
          </p:nvPr>
        </p:nvSpPr>
        <p:spPr>
          <a:xfrm>
            <a:off x="859500" y="1834875"/>
            <a:ext cx="7602300" cy="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6" name="Google Shape;606;p89"/>
          <p:cNvSpPr txBox="1">
            <a:spLocks noGrp="1"/>
          </p:cNvSpPr>
          <p:nvPr>
            <p:ph type="body" idx="2"/>
          </p:nvPr>
        </p:nvSpPr>
        <p:spPr>
          <a:xfrm>
            <a:off x="859500" y="4017618"/>
            <a:ext cx="7602300" cy="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7" name="Google Shape;607;p89"/>
          <p:cNvSpPr txBox="1">
            <a:spLocks noGrp="1"/>
          </p:cNvSpPr>
          <p:nvPr>
            <p:ph type="body" idx="3"/>
          </p:nvPr>
        </p:nvSpPr>
        <p:spPr>
          <a:xfrm>
            <a:off x="859500" y="2577825"/>
            <a:ext cx="7602300" cy="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8" name="Google Shape;608;p89"/>
          <p:cNvSpPr txBox="1">
            <a:spLocks noGrp="1"/>
          </p:cNvSpPr>
          <p:nvPr>
            <p:ph type="body" idx="4"/>
          </p:nvPr>
        </p:nvSpPr>
        <p:spPr>
          <a:xfrm>
            <a:off x="859500" y="3296738"/>
            <a:ext cx="7602300" cy="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2 - Four Slots">
  <p:cSld name="Agenda 2 - Four Slots"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0" name="Google Shape;610;p90"/>
          <p:cNvGrpSpPr/>
          <p:nvPr/>
        </p:nvGrpSpPr>
        <p:grpSpPr>
          <a:xfrm>
            <a:off x="-14599" y="1287501"/>
            <a:ext cx="8338228" cy="863659"/>
            <a:chOff x="-14600" y="1630542"/>
            <a:chExt cx="8032975" cy="991800"/>
          </a:xfrm>
        </p:grpSpPr>
        <p:sp>
          <p:nvSpPr>
            <p:cNvPr id="611" name="Google Shape;611;p90"/>
            <p:cNvSpPr/>
            <p:nvPr/>
          </p:nvSpPr>
          <p:spPr>
            <a:xfrm>
              <a:off x="-14600" y="1710438"/>
              <a:ext cx="7602300" cy="861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90"/>
            <p:cNvSpPr/>
            <p:nvPr/>
          </p:nvSpPr>
          <p:spPr>
            <a:xfrm>
              <a:off x="7190375" y="1630542"/>
              <a:ext cx="828000" cy="991800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003C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3" name="Google Shape;613;p90"/>
          <p:cNvSpPr txBox="1">
            <a:spLocks noGrp="1"/>
          </p:cNvSpPr>
          <p:nvPr>
            <p:ph type="subTitle" idx="1"/>
          </p:nvPr>
        </p:nvSpPr>
        <p:spPr>
          <a:xfrm>
            <a:off x="607966" y="1539401"/>
            <a:ext cx="67851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614" name="Google Shape;614;p90"/>
          <p:cNvGrpSpPr/>
          <p:nvPr/>
        </p:nvGrpSpPr>
        <p:grpSpPr>
          <a:xfrm>
            <a:off x="5032" y="2172514"/>
            <a:ext cx="8338228" cy="863659"/>
            <a:chOff x="-14600" y="1630542"/>
            <a:chExt cx="8032975" cy="991800"/>
          </a:xfrm>
        </p:grpSpPr>
        <p:sp>
          <p:nvSpPr>
            <p:cNvPr id="615" name="Google Shape;615;p90"/>
            <p:cNvSpPr/>
            <p:nvPr/>
          </p:nvSpPr>
          <p:spPr>
            <a:xfrm>
              <a:off x="-14600" y="1710438"/>
              <a:ext cx="7602300" cy="861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90"/>
            <p:cNvSpPr/>
            <p:nvPr/>
          </p:nvSpPr>
          <p:spPr>
            <a:xfrm>
              <a:off x="7190375" y="1630542"/>
              <a:ext cx="828000" cy="991800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003C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7" name="Google Shape;617;p90"/>
          <p:cNvSpPr txBox="1">
            <a:spLocks noGrp="1"/>
          </p:cNvSpPr>
          <p:nvPr>
            <p:ph type="subTitle" idx="2"/>
          </p:nvPr>
        </p:nvSpPr>
        <p:spPr>
          <a:xfrm>
            <a:off x="626879" y="2433445"/>
            <a:ext cx="67851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618" name="Google Shape;618;p90"/>
          <p:cNvGrpSpPr/>
          <p:nvPr/>
        </p:nvGrpSpPr>
        <p:grpSpPr>
          <a:xfrm>
            <a:off x="5032" y="3057528"/>
            <a:ext cx="8338228" cy="863659"/>
            <a:chOff x="-14600" y="1630542"/>
            <a:chExt cx="8032975" cy="991800"/>
          </a:xfrm>
        </p:grpSpPr>
        <p:sp>
          <p:nvSpPr>
            <p:cNvPr id="619" name="Google Shape;619;p90"/>
            <p:cNvSpPr/>
            <p:nvPr/>
          </p:nvSpPr>
          <p:spPr>
            <a:xfrm>
              <a:off x="-14600" y="1710438"/>
              <a:ext cx="7602300" cy="861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90"/>
            <p:cNvSpPr/>
            <p:nvPr/>
          </p:nvSpPr>
          <p:spPr>
            <a:xfrm>
              <a:off x="7190375" y="1630542"/>
              <a:ext cx="828000" cy="991800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003C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1" name="Google Shape;621;p90"/>
          <p:cNvSpPr txBox="1">
            <a:spLocks noGrp="1"/>
          </p:cNvSpPr>
          <p:nvPr>
            <p:ph type="subTitle" idx="3"/>
          </p:nvPr>
        </p:nvSpPr>
        <p:spPr>
          <a:xfrm>
            <a:off x="626879" y="3313151"/>
            <a:ext cx="67851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622" name="Google Shape;622;p90"/>
          <p:cNvGrpSpPr/>
          <p:nvPr/>
        </p:nvGrpSpPr>
        <p:grpSpPr>
          <a:xfrm>
            <a:off x="5032" y="3942541"/>
            <a:ext cx="8338228" cy="863659"/>
            <a:chOff x="-14600" y="1630542"/>
            <a:chExt cx="8032975" cy="991800"/>
          </a:xfrm>
        </p:grpSpPr>
        <p:sp>
          <p:nvSpPr>
            <p:cNvPr id="623" name="Google Shape;623;p90"/>
            <p:cNvSpPr/>
            <p:nvPr/>
          </p:nvSpPr>
          <p:spPr>
            <a:xfrm>
              <a:off x="-14600" y="1710438"/>
              <a:ext cx="7602300" cy="861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90"/>
            <p:cNvSpPr/>
            <p:nvPr/>
          </p:nvSpPr>
          <p:spPr>
            <a:xfrm>
              <a:off x="7190375" y="1630542"/>
              <a:ext cx="828000" cy="991800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003C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5" name="Google Shape;625;p90"/>
          <p:cNvSpPr txBox="1">
            <a:spLocks noGrp="1"/>
          </p:cNvSpPr>
          <p:nvPr>
            <p:ph type="subTitle" idx="4"/>
          </p:nvPr>
        </p:nvSpPr>
        <p:spPr>
          <a:xfrm>
            <a:off x="626879" y="4194439"/>
            <a:ext cx="67851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6" name="Google Shape;626;p90"/>
          <p:cNvSpPr txBox="1">
            <a:spLocks noGrp="1"/>
          </p:cNvSpPr>
          <p:nvPr>
            <p:ph type="subTitle" idx="5"/>
          </p:nvPr>
        </p:nvSpPr>
        <p:spPr>
          <a:xfrm>
            <a:off x="7650886" y="1428355"/>
            <a:ext cx="15612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7" name="Google Shape;627;p90"/>
          <p:cNvSpPr txBox="1">
            <a:spLocks noGrp="1"/>
          </p:cNvSpPr>
          <p:nvPr>
            <p:ph type="subTitle" idx="6"/>
          </p:nvPr>
        </p:nvSpPr>
        <p:spPr>
          <a:xfrm>
            <a:off x="7669799" y="2311361"/>
            <a:ext cx="15612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8" name="Google Shape;628;p90"/>
          <p:cNvSpPr txBox="1">
            <a:spLocks noGrp="1"/>
          </p:cNvSpPr>
          <p:nvPr>
            <p:ph type="subTitle" idx="7"/>
          </p:nvPr>
        </p:nvSpPr>
        <p:spPr>
          <a:xfrm>
            <a:off x="7669799" y="3202105"/>
            <a:ext cx="15612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9" name="Google Shape;629;p90"/>
          <p:cNvSpPr txBox="1">
            <a:spLocks noGrp="1"/>
          </p:cNvSpPr>
          <p:nvPr>
            <p:ph type="subTitle" idx="8"/>
          </p:nvPr>
        </p:nvSpPr>
        <p:spPr>
          <a:xfrm>
            <a:off x="7669799" y="4083393"/>
            <a:ext cx="15612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0" name="Google Shape;630;p9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2 - Three Slots">
  <p:cSld name="Agenda 2 - Three Slots"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91"/>
          <p:cNvSpPr txBox="1">
            <a:spLocks noGrp="1"/>
          </p:cNvSpPr>
          <p:nvPr>
            <p:ph type="sldNum" idx="12"/>
          </p:nvPr>
        </p:nvSpPr>
        <p:spPr>
          <a:xfrm>
            <a:off x="8472458" y="458661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33" name="Google Shape;633;p91"/>
          <p:cNvGrpSpPr/>
          <p:nvPr/>
        </p:nvGrpSpPr>
        <p:grpSpPr>
          <a:xfrm>
            <a:off x="-14601" y="1287575"/>
            <a:ext cx="8443944" cy="895298"/>
            <a:chOff x="-14600" y="1630542"/>
            <a:chExt cx="8060275" cy="991800"/>
          </a:xfrm>
        </p:grpSpPr>
        <p:sp>
          <p:nvSpPr>
            <p:cNvPr id="634" name="Google Shape;634;p91"/>
            <p:cNvSpPr/>
            <p:nvPr/>
          </p:nvSpPr>
          <p:spPr>
            <a:xfrm>
              <a:off x="-14600" y="1710438"/>
              <a:ext cx="7602300" cy="861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91"/>
            <p:cNvSpPr/>
            <p:nvPr/>
          </p:nvSpPr>
          <p:spPr>
            <a:xfrm>
              <a:off x="7190375" y="1630542"/>
              <a:ext cx="855300" cy="991800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003C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6" name="Google Shape;636;p91"/>
          <p:cNvSpPr txBox="1">
            <a:spLocks noGrp="1"/>
          </p:cNvSpPr>
          <p:nvPr>
            <p:ph type="subTitle" idx="1"/>
          </p:nvPr>
        </p:nvSpPr>
        <p:spPr>
          <a:xfrm>
            <a:off x="607966" y="1539401"/>
            <a:ext cx="67851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637" name="Google Shape;637;p91"/>
          <p:cNvGrpSpPr/>
          <p:nvPr/>
        </p:nvGrpSpPr>
        <p:grpSpPr>
          <a:xfrm>
            <a:off x="-14601" y="2373426"/>
            <a:ext cx="8443944" cy="895298"/>
            <a:chOff x="-14600" y="1630542"/>
            <a:chExt cx="8060275" cy="991800"/>
          </a:xfrm>
        </p:grpSpPr>
        <p:sp>
          <p:nvSpPr>
            <p:cNvPr id="638" name="Google Shape;638;p91"/>
            <p:cNvSpPr/>
            <p:nvPr/>
          </p:nvSpPr>
          <p:spPr>
            <a:xfrm>
              <a:off x="-14600" y="1710438"/>
              <a:ext cx="7602300" cy="861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91"/>
            <p:cNvSpPr/>
            <p:nvPr/>
          </p:nvSpPr>
          <p:spPr>
            <a:xfrm>
              <a:off x="7190375" y="1630542"/>
              <a:ext cx="855300" cy="991800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003C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0" name="Google Shape;640;p91"/>
          <p:cNvSpPr txBox="1">
            <a:spLocks noGrp="1"/>
          </p:cNvSpPr>
          <p:nvPr>
            <p:ph type="subTitle" idx="2"/>
          </p:nvPr>
        </p:nvSpPr>
        <p:spPr>
          <a:xfrm>
            <a:off x="645929" y="2625251"/>
            <a:ext cx="67851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641" name="Google Shape;641;p91"/>
          <p:cNvGrpSpPr/>
          <p:nvPr/>
        </p:nvGrpSpPr>
        <p:grpSpPr>
          <a:xfrm>
            <a:off x="-14601" y="3459277"/>
            <a:ext cx="8443944" cy="895298"/>
            <a:chOff x="-14600" y="1630542"/>
            <a:chExt cx="8060275" cy="991800"/>
          </a:xfrm>
        </p:grpSpPr>
        <p:sp>
          <p:nvSpPr>
            <p:cNvPr id="642" name="Google Shape;642;p91"/>
            <p:cNvSpPr/>
            <p:nvPr/>
          </p:nvSpPr>
          <p:spPr>
            <a:xfrm>
              <a:off x="-14600" y="1710438"/>
              <a:ext cx="7602300" cy="861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91"/>
            <p:cNvSpPr/>
            <p:nvPr/>
          </p:nvSpPr>
          <p:spPr>
            <a:xfrm>
              <a:off x="7190375" y="1630542"/>
              <a:ext cx="855300" cy="991800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003C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4" name="Google Shape;644;p91"/>
          <p:cNvSpPr txBox="1">
            <a:spLocks noGrp="1"/>
          </p:cNvSpPr>
          <p:nvPr>
            <p:ph type="subTitle" idx="3"/>
          </p:nvPr>
        </p:nvSpPr>
        <p:spPr>
          <a:xfrm>
            <a:off x="607966" y="3711101"/>
            <a:ext cx="67851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5" name="Google Shape;645;p91"/>
          <p:cNvSpPr txBox="1">
            <a:spLocks noGrp="1"/>
          </p:cNvSpPr>
          <p:nvPr>
            <p:ph type="title"/>
          </p:nvPr>
        </p:nvSpPr>
        <p:spPr>
          <a:xfrm>
            <a:off x="589199" y="547054"/>
            <a:ext cx="7721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6" name="Google Shape;646;p91"/>
          <p:cNvSpPr txBox="1">
            <a:spLocks noGrp="1"/>
          </p:cNvSpPr>
          <p:nvPr>
            <p:ph type="subTitle" idx="4"/>
          </p:nvPr>
        </p:nvSpPr>
        <p:spPr>
          <a:xfrm>
            <a:off x="7742201" y="1412612"/>
            <a:ext cx="15612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7" name="Google Shape;647;p91"/>
          <p:cNvSpPr txBox="1">
            <a:spLocks noGrp="1"/>
          </p:cNvSpPr>
          <p:nvPr>
            <p:ph type="subTitle" idx="5"/>
          </p:nvPr>
        </p:nvSpPr>
        <p:spPr>
          <a:xfrm>
            <a:off x="7742201" y="2498462"/>
            <a:ext cx="15612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8" name="Google Shape;648;p91"/>
          <p:cNvSpPr txBox="1">
            <a:spLocks noGrp="1"/>
          </p:cNvSpPr>
          <p:nvPr>
            <p:ph type="subTitle" idx="6"/>
          </p:nvPr>
        </p:nvSpPr>
        <p:spPr>
          <a:xfrm>
            <a:off x="7742201" y="3584312"/>
            <a:ext cx="1561200" cy="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1">
  <p:cSld name="Agenda 1"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9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51" name="Google Shape;651;p92"/>
          <p:cNvSpPr txBox="1">
            <a:spLocks noGrp="1"/>
          </p:cNvSpPr>
          <p:nvPr>
            <p:ph type="subTitle" idx="1"/>
          </p:nvPr>
        </p:nvSpPr>
        <p:spPr>
          <a:xfrm>
            <a:off x="663100" y="1224171"/>
            <a:ext cx="46110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2" name="Google Shape;652;p92"/>
          <p:cNvSpPr txBox="1">
            <a:spLocks noGrp="1"/>
          </p:cNvSpPr>
          <p:nvPr>
            <p:ph type="subTitle" idx="2"/>
          </p:nvPr>
        </p:nvSpPr>
        <p:spPr>
          <a:xfrm>
            <a:off x="663100" y="1765191"/>
            <a:ext cx="46110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3" name="Google Shape;653;p92"/>
          <p:cNvSpPr txBox="1">
            <a:spLocks noGrp="1"/>
          </p:cNvSpPr>
          <p:nvPr>
            <p:ph type="subTitle" idx="3"/>
          </p:nvPr>
        </p:nvSpPr>
        <p:spPr>
          <a:xfrm>
            <a:off x="663100" y="2306211"/>
            <a:ext cx="46110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4" name="Google Shape;654;p92"/>
          <p:cNvSpPr txBox="1">
            <a:spLocks noGrp="1"/>
          </p:cNvSpPr>
          <p:nvPr>
            <p:ph type="subTitle" idx="4"/>
          </p:nvPr>
        </p:nvSpPr>
        <p:spPr>
          <a:xfrm>
            <a:off x="663100" y="3388251"/>
            <a:ext cx="46110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5" name="Google Shape;655;p92"/>
          <p:cNvSpPr txBox="1">
            <a:spLocks noGrp="1"/>
          </p:cNvSpPr>
          <p:nvPr>
            <p:ph type="subTitle" idx="5"/>
          </p:nvPr>
        </p:nvSpPr>
        <p:spPr>
          <a:xfrm>
            <a:off x="4466625" y="1224171"/>
            <a:ext cx="42366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6" name="Google Shape;656;p92"/>
          <p:cNvSpPr txBox="1">
            <a:spLocks noGrp="1"/>
          </p:cNvSpPr>
          <p:nvPr>
            <p:ph type="subTitle" idx="6"/>
          </p:nvPr>
        </p:nvSpPr>
        <p:spPr>
          <a:xfrm>
            <a:off x="4466625" y="1765191"/>
            <a:ext cx="42366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7" name="Google Shape;657;p92"/>
          <p:cNvSpPr txBox="1">
            <a:spLocks noGrp="1"/>
          </p:cNvSpPr>
          <p:nvPr>
            <p:ph type="subTitle" idx="7"/>
          </p:nvPr>
        </p:nvSpPr>
        <p:spPr>
          <a:xfrm>
            <a:off x="4466625" y="2306211"/>
            <a:ext cx="42366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8" name="Google Shape;658;p92"/>
          <p:cNvSpPr txBox="1">
            <a:spLocks noGrp="1"/>
          </p:cNvSpPr>
          <p:nvPr>
            <p:ph type="subTitle" idx="8"/>
          </p:nvPr>
        </p:nvSpPr>
        <p:spPr>
          <a:xfrm>
            <a:off x="4466625" y="2847231"/>
            <a:ext cx="42366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9" name="Google Shape;659;p92"/>
          <p:cNvSpPr txBox="1">
            <a:spLocks noGrp="1"/>
          </p:cNvSpPr>
          <p:nvPr>
            <p:ph type="subTitle" idx="9"/>
          </p:nvPr>
        </p:nvSpPr>
        <p:spPr>
          <a:xfrm>
            <a:off x="4466625" y="3388251"/>
            <a:ext cx="42366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0" name="Google Shape;660;p92"/>
          <p:cNvSpPr txBox="1">
            <a:spLocks noGrp="1"/>
          </p:cNvSpPr>
          <p:nvPr>
            <p:ph type="subTitle" idx="13"/>
          </p:nvPr>
        </p:nvSpPr>
        <p:spPr>
          <a:xfrm>
            <a:off x="663100" y="2847231"/>
            <a:ext cx="46110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1" name="Google Shape;661;p92"/>
          <p:cNvSpPr txBox="1">
            <a:spLocks noGrp="1"/>
          </p:cNvSpPr>
          <p:nvPr>
            <p:ph type="subTitle" idx="14"/>
          </p:nvPr>
        </p:nvSpPr>
        <p:spPr>
          <a:xfrm>
            <a:off x="4466625" y="3929271"/>
            <a:ext cx="42366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2" name="Google Shape;662;p92"/>
          <p:cNvSpPr txBox="1">
            <a:spLocks noGrp="1"/>
          </p:cNvSpPr>
          <p:nvPr>
            <p:ph type="subTitle" idx="15"/>
          </p:nvPr>
        </p:nvSpPr>
        <p:spPr>
          <a:xfrm>
            <a:off x="663100" y="3929271"/>
            <a:ext cx="46110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663" name="Google Shape;663;p92"/>
          <p:cNvGrpSpPr/>
          <p:nvPr/>
        </p:nvGrpSpPr>
        <p:grpSpPr>
          <a:xfrm>
            <a:off x="-14600" y="936290"/>
            <a:ext cx="9221700" cy="125325"/>
            <a:chOff x="-14600" y="912702"/>
            <a:chExt cx="9221700" cy="167100"/>
          </a:xfrm>
        </p:grpSpPr>
        <p:cxnSp>
          <p:nvCxnSpPr>
            <p:cNvPr id="664" name="Google Shape;664;p92"/>
            <p:cNvCxnSpPr/>
            <p:nvPr/>
          </p:nvCxnSpPr>
          <p:spPr>
            <a:xfrm rot="10800000" flipH="1">
              <a:off x="-14600" y="1065102"/>
              <a:ext cx="9221700" cy="14700"/>
            </a:xfrm>
            <a:prstGeom prst="straightConnector1">
              <a:avLst/>
            </a:prstGeom>
            <a:noFill/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65" name="Google Shape;665;p92"/>
            <p:cNvCxnSpPr/>
            <p:nvPr/>
          </p:nvCxnSpPr>
          <p:spPr>
            <a:xfrm rot="10800000" flipH="1">
              <a:off x="-14600" y="912702"/>
              <a:ext cx="9221700" cy="14700"/>
            </a:xfrm>
            <a:prstGeom prst="straightConnector1">
              <a:avLst/>
            </a:prstGeom>
            <a:noFill/>
            <a:ln w="38100" cap="flat" cmpd="sng">
              <a:solidFill>
                <a:srgbClr val="0FAF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666" name="Google Shape;666;p92"/>
          <p:cNvGrpSpPr/>
          <p:nvPr/>
        </p:nvGrpSpPr>
        <p:grpSpPr>
          <a:xfrm>
            <a:off x="-14600" y="4605956"/>
            <a:ext cx="9221700" cy="125325"/>
            <a:chOff x="-14600" y="6141275"/>
            <a:chExt cx="9221700" cy="167100"/>
          </a:xfrm>
        </p:grpSpPr>
        <p:cxnSp>
          <p:nvCxnSpPr>
            <p:cNvPr id="667" name="Google Shape;667;p92"/>
            <p:cNvCxnSpPr/>
            <p:nvPr/>
          </p:nvCxnSpPr>
          <p:spPr>
            <a:xfrm rot="10800000" flipH="1">
              <a:off x="-14600" y="6293675"/>
              <a:ext cx="9221700" cy="14700"/>
            </a:xfrm>
            <a:prstGeom prst="straightConnector1">
              <a:avLst/>
            </a:prstGeom>
            <a:noFill/>
            <a:ln w="38100" cap="flat" cmpd="sng">
              <a:solidFill>
                <a:srgbClr val="0FA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68" name="Google Shape;668;p92"/>
            <p:cNvCxnSpPr/>
            <p:nvPr/>
          </p:nvCxnSpPr>
          <p:spPr>
            <a:xfrm rot="10800000" flipH="1">
              <a:off x="-14600" y="6141275"/>
              <a:ext cx="9221700" cy="14700"/>
            </a:xfrm>
            <a:prstGeom prst="straightConnector1">
              <a:avLst/>
            </a:prstGeom>
            <a:noFill/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LEFT BOTTOM">
  <p:cSld name="Main point LEFT BOTTOM"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9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Title Only - Tab corner">
  <p:cSld name="Small Title Only - Tab corner">
    <p:bg>
      <p:bgPr>
        <a:solidFill>
          <a:srgbClr val="FFFFFF"/>
        </a:solidFill>
        <a:effectLst/>
      </p:bgPr>
    </p:bg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9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RIGHT TOP">
  <p:cSld name="Main point RIGHT TOP"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9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st Items - Same Slide - NUMBERED - More Slots">
  <p:cSld name="List Items - Same Slide - NUMBERED - More Slots">
    <p:bg>
      <p:bgPr>
        <a:solidFill>
          <a:srgbClr val="FFFFFF"/>
        </a:solidFill>
        <a:effectLst/>
      </p:bgPr>
    </p:bg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96"/>
          <p:cNvSpPr/>
          <p:nvPr/>
        </p:nvSpPr>
        <p:spPr>
          <a:xfrm>
            <a:off x="461550" y="4003675"/>
            <a:ext cx="8237700" cy="661200"/>
          </a:xfrm>
          <a:prstGeom prst="roundRect">
            <a:avLst>
              <a:gd name="adj" fmla="val 16667"/>
            </a:avLst>
          </a:prstGeom>
          <a:solidFill>
            <a:srgbClr val="003C71">
              <a:alpha val="21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Google Shape;677;p9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8" name="Google Shape;678;p96"/>
          <p:cNvSpPr/>
          <p:nvPr/>
        </p:nvSpPr>
        <p:spPr>
          <a:xfrm>
            <a:off x="461550" y="3278375"/>
            <a:ext cx="8237700" cy="661200"/>
          </a:xfrm>
          <a:prstGeom prst="roundRect">
            <a:avLst>
              <a:gd name="adj" fmla="val 16667"/>
            </a:avLst>
          </a:prstGeom>
          <a:solidFill>
            <a:srgbClr val="003C71">
              <a:alpha val="21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9" name="Google Shape;679;p96"/>
          <p:cNvSpPr/>
          <p:nvPr/>
        </p:nvSpPr>
        <p:spPr>
          <a:xfrm>
            <a:off x="461550" y="2553075"/>
            <a:ext cx="8237700" cy="661200"/>
          </a:xfrm>
          <a:prstGeom prst="roundRect">
            <a:avLst>
              <a:gd name="adj" fmla="val 16667"/>
            </a:avLst>
          </a:prstGeom>
          <a:solidFill>
            <a:srgbClr val="003C71">
              <a:alpha val="21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p96"/>
          <p:cNvSpPr/>
          <p:nvPr/>
        </p:nvSpPr>
        <p:spPr>
          <a:xfrm>
            <a:off x="461550" y="1827775"/>
            <a:ext cx="8237700" cy="661200"/>
          </a:xfrm>
          <a:prstGeom prst="roundRect">
            <a:avLst>
              <a:gd name="adj" fmla="val 16667"/>
            </a:avLst>
          </a:prstGeom>
          <a:solidFill>
            <a:srgbClr val="003C71">
              <a:alpha val="21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Google Shape;681;p96"/>
          <p:cNvSpPr txBox="1">
            <a:spLocks noGrp="1"/>
          </p:cNvSpPr>
          <p:nvPr>
            <p:ph type="body" idx="1"/>
          </p:nvPr>
        </p:nvSpPr>
        <p:spPr>
          <a:xfrm>
            <a:off x="1164300" y="1834875"/>
            <a:ext cx="7345500" cy="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2" name="Google Shape;682;p96"/>
          <p:cNvSpPr txBox="1">
            <a:spLocks noGrp="1"/>
          </p:cNvSpPr>
          <p:nvPr>
            <p:ph type="body" idx="2"/>
          </p:nvPr>
        </p:nvSpPr>
        <p:spPr>
          <a:xfrm>
            <a:off x="1164300" y="4017619"/>
            <a:ext cx="7345500" cy="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3" name="Google Shape;683;p96"/>
          <p:cNvSpPr txBox="1">
            <a:spLocks noGrp="1"/>
          </p:cNvSpPr>
          <p:nvPr>
            <p:ph type="body" idx="3"/>
          </p:nvPr>
        </p:nvSpPr>
        <p:spPr>
          <a:xfrm>
            <a:off x="1164300" y="2577825"/>
            <a:ext cx="7345500" cy="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4" name="Google Shape;684;p96"/>
          <p:cNvSpPr txBox="1">
            <a:spLocks noGrp="1"/>
          </p:cNvSpPr>
          <p:nvPr>
            <p:ph type="body" idx="4"/>
          </p:nvPr>
        </p:nvSpPr>
        <p:spPr>
          <a:xfrm>
            <a:off x="1164300" y="3296738"/>
            <a:ext cx="7345500" cy="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5" name="Google Shape;685;p96"/>
          <p:cNvSpPr txBox="1"/>
          <p:nvPr/>
        </p:nvSpPr>
        <p:spPr>
          <a:xfrm>
            <a:off x="588158" y="1856091"/>
            <a:ext cx="654000" cy="6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lang="en" sz="46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4600" b="1" i="0" u="none" strike="noStrike" cap="none">
              <a:solidFill>
                <a:srgbClr val="003C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96"/>
          <p:cNvSpPr txBox="1"/>
          <p:nvPr/>
        </p:nvSpPr>
        <p:spPr>
          <a:xfrm>
            <a:off x="588158" y="2588003"/>
            <a:ext cx="654000" cy="6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lang="en" sz="46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4600" b="1" i="0" u="none" strike="noStrike" cap="none">
              <a:solidFill>
                <a:srgbClr val="003C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Google Shape;687;p96"/>
          <p:cNvSpPr txBox="1"/>
          <p:nvPr/>
        </p:nvSpPr>
        <p:spPr>
          <a:xfrm>
            <a:off x="588158" y="3306916"/>
            <a:ext cx="654000" cy="6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lang="en" sz="46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4600" b="1" i="0" u="none" strike="noStrike" cap="none">
              <a:solidFill>
                <a:srgbClr val="003C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96"/>
          <p:cNvSpPr txBox="1"/>
          <p:nvPr/>
        </p:nvSpPr>
        <p:spPr>
          <a:xfrm>
            <a:off x="588158" y="4027791"/>
            <a:ext cx="654000" cy="6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lang="en" sz="46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4600" b="1" i="0" u="none" strike="noStrike" cap="none">
              <a:solidFill>
                <a:srgbClr val="003C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9" name="Google Shape;689;p96"/>
          <p:cNvCxnSpPr/>
          <p:nvPr/>
        </p:nvCxnSpPr>
        <p:spPr>
          <a:xfrm>
            <a:off x="554700" y="904682"/>
            <a:ext cx="7230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90" name="Google Shape;690;p96"/>
          <p:cNvSpPr txBox="1">
            <a:spLocks noGrp="1"/>
          </p:cNvSpPr>
          <p:nvPr>
            <p:ph type="subTitle" idx="5"/>
          </p:nvPr>
        </p:nvSpPr>
        <p:spPr>
          <a:xfrm>
            <a:off x="439350" y="870825"/>
            <a:ext cx="8033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st Items - Same Slide - NOT NUMBERED">
  <p:cSld name="List Items - Same Slide - NOT NUMBERED">
    <p:bg>
      <p:bgPr>
        <a:solidFill>
          <a:srgbClr val="FFFFFF"/>
        </a:solidFill>
        <a:effectLst/>
      </p:bgPr>
    </p:bg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9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3" name="Google Shape;693;p97"/>
          <p:cNvSpPr/>
          <p:nvPr/>
        </p:nvSpPr>
        <p:spPr>
          <a:xfrm>
            <a:off x="461550" y="3756123"/>
            <a:ext cx="8282400" cy="835800"/>
          </a:xfrm>
          <a:prstGeom prst="roundRect">
            <a:avLst>
              <a:gd name="adj" fmla="val 16667"/>
            </a:avLst>
          </a:prstGeom>
          <a:solidFill>
            <a:srgbClr val="003C71">
              <a:alpha val="21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97"/>
          <p:cNvSpPr/>
          <p:nvPr/>
        </p:nvSpPr>
        <p:spPr>
          <a:xfrm>
            <a:off x="461550" y="2791949"/>
            <a:ext cx="8282400" cy="835800"/>
          </a:xfrm>
          <a:prstGeom prst="roundRect">
            <a:avLst>
              <a:gd name="adj" fmla="val 16667"/>
            </a:avLst>
          </a:prstGeom>
          <a:solidFill>
            <a:srgbClr val="003C71">
              <a:alpha val="21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97"/>
          <p:cNvSpPr/>
          <p:nvPr/>
        </p:nvSpPr>
        <p:spPr>
          <a:xfrm>
            <a:off x="461550" y="1827775"/>
            <a:ext cx="8282400" cy="835800"/>
          </a:xfrm>
          <a:prstGeom prst="roundRect">
            <a:avLst>
              <a:gd name="adj" fmla="val 16667"/>
            </a:avLst>
          </a:prstGeom>
          <a:solidFill>
            <a:srgbClr val="003C71">
              <a:alpha val="211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97"/>
          <p:cNvSpPr txBox="1">
            <a:spLocks noGrp="1"/>
          </p:cNvSpPr>
          <p:nvPr>
            <p:ph type="body" idx="1"/>
          </p:nvPr>
        </p:nvSpPr>
        <p:spPr>
          <a:xfrm>
            <a:off x="859500" y="1892025"/>
            <a:ext cx="7602300" cy="7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7" name="Google Shape;697;p97"/>
          <p:cNvSpPr txBox="1">
            <a:spLocks noGrp="1"/>
          </p:cNvSpPr>
          <p:nvPr>
            <p:ph type="body" idx="2"/>
          </p:nvPr>
        </p:nvSpPr>
        <p:spPr>
          <a:xfrm>
            <a:off x="859500" y="3835125"/>
            <a:ext cx="7602300" cy="7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8" name="Google Shape;698;p97"/>
          <p:cNvSpPr txBox="1">
            <a:spLocks noGrp="1"/>
          </p:cNvSpPr>
          <p:nvPr>
            <p:ph type="body" idx="3"/>
          </p:nvPr>
        </p:nvSpPr>
        <p:spPr>
          <a:xfrm>
            <a:off x="859500" y="2863575"/>
            <a:ext cx="7602300" cy="7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699" name="Google Shape;699;p97"/>
          <p:cNvCxnSpPr/>
          <p:nvPr/>
        </p:nvCxnSpPr>
        <p:spPr>
          <a:xfrm>
            <a:off x="554700" y="904682"/>
            <a:ext cx="7230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00" name="Google Shape;700;p97"/>
          <p:cNvSpPr txBox="1">
            <a:spLocks noGrp="1"/>
          </p:cNvSpPr>
          <p:nvPr>
            <p:ph type="subTitle" idx="4"/>
          </p:nvPr>
        </p:nvSpPr>
        <p:spPr>
          <a:xfrm>
            <a:off x="439350" y="870825"/>
            <a:ext cx="8033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st Items - Same Slide - PILLARS">
  <p:cSld name="List Items - Same Slide - PILLARS">
    <p:bg>
      <p:bgPr>
        <a:solidFill>
          <a:srgbClr val="FFFFFF"/>
        </a:solidFill>
        <a:effectLst/>
      </p:bgPr>
    </p:bg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9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03" name="Google Shape;703;p98"/>
          <p:cNvGrpSpPr/>
          <p:nvPr/>
        </p:nvGrpSpPr>
        <p:grpSpPr>
          <a:xfrm>
            <a:off x="6128800" y="1677492"/>
            <a:ext cx="2596800" cy="3186381"/>
            <a:chOff x="6265963" y="3087650"/>
            <a:chExt cx="2596800" cy="4087200"/>
          </a:xfrm>
        </p:grpSpPr>
        <p:sp>
          <p:nvSpPr>
            <p:cNvPr id="704" name="Google Shape;704;p98"/>
            <p:cNvSpPr/>
            <p:nvPr/>
          </p:nvSpPr>
          <p:spPr>
            <a:xfrm>
              <a:off x="6276313" y="3087650"/>
              <a:ext cx="2567700" cy="654000"/>
            </a:xfrm>
            <a:prstGeom prst="roundRect">
              <a:avLst>
                <a:gd name="adj" fmla="val 16667"/>
              </a:avLst>
            </a:prstGeom>
            <a:solidFill>
              <a:srgbClr val="003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98"/>
            <p:cNvSpPr/>
            <p:nvPr/>
          </p:nvSpPr>
          <p:spPr>
            <a:xfrm>
              <a:off x="6276313" y="3087650"/>
              <a:ext cx="2567700" cy="4087200"/>
            </a:xfrm>
            <a:prstGeom prst="roundRect">
              <a:avLst>
                <a:gd name="adj" fmla="val 16667"/>
              </a:avLst>
            </a:prstGeom>
            <a:solidFill>
              <a:srgbClr val="003C71">
                <a:alpha val="21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06" name="Google Shape;706;p98"/>
            <p:cNvCxnSpPr/>
            <p:nvPr/>
          </p:nvCxnSpPr>
          <p:spPr>
            <a:xfrm>
              <a:off x="6265963" y="3708901"/>
              <a:ext cx="2596800" cy="0"/>
            </a:xfrm>
            <a:prstGeom prst="straightConnector1">
              <a:avLst/>
            </a:prstGeom>
            <a:noFill/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707" name="Google Shape;707;p98"/>
          <p:cNvGrpSpPr/>
          <p:nvPr/>
        </p:nvGrpSpPr>
        <p:grpSpPr>
          <a:xfrm>
            <a:off x="3274050" y="1677493"/>
            <a:ext cx="2624100" cy="3186381"/>
            <a:chOff x="3293788" y="2998700"/>
            <a:chExt cx="2624100" cy="4087200"/>
          </a:xfrm>
        </p:grpSpPr>
        <p:sp>
          <p:nvSpPr>
            <p:cNvPr id="708" name="Google Shape;708;p98"/>
            <p:cNvSpPr/>
            <p:nvPr/>
          </p:nvSpPr>
          <p:spPr>
            <a:xfrm>
              <a:off x="3304138" y="2998700"/>
              <a:ext cx="2567700" cy="654000"/>
            </a:xfrm>
            <a:prstGeom prst="roundRect">
              <a:avLst>
                <a:gd name="adj" fmla="val 16667"/>
              </a:avLst>
            </a:prstGeom>
            <a:solidFill>
              <a:srgbClr val="003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98"/>
            <p:cNvSpPr/>
            <p:nvPr/>
          </p:nvSpPr>
          <p:spPr>
            <a:xfrm>
              <a:off x="3304138" y="2998700"/>
              <a:ext cx="2567700" cy="4087200"/>
            </a:xfrm>
            <a:prstGeom prst="roundRect">
              <a:avLst>
                <a:gd name="adj" fmla="val 16667"/>
              </a:avLst>
            </a:prstGeom>
            <a:solidFill>
              <a:srgbClr val="003C71">
                <a:alpha val="21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10" name="Google Shape;710;p98"/>
            <p:cNvCxnSpPr/>
            <p:nvPr/>
          </p:nvCxnSpPr>
          <p:spPr>
            <a:xfrm>
              <a:off x="3293788" y="3619951"/>
              <a:ext cx="2624100" cy="0"/>
            </a:xfrm>
            <a:prstGeom prst="straightConnector1">
              <a:avLst/>
            </a:prstGeom>
            <a:noFill/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711" name="Google Shape;711;p98"/>
          <p:cNvSpPr txBox="1">
            <a:spLocks noGrp="1"/>
          </p:cNvSpPr>
          <p:nvPr>
            <p:ph type="subTitle" idx="1"/>
          </p:nvPr>
        </p:nvSpPr>
        <p:spPr>
          <a:xfrm>
            <a:off x="578300" y="1667124"/>
            <a:ext cx="2305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2" name="Google Shape;712;p98"/>
          <p:cNvSpPr txBox="1">
            <a:spLocks noGrp="1"/>
          </p:cNvSpPr>
          <p:nvPr>
            <p:ph type="subTitle" idx="2"/>
          </p:nvPr>
        </p:nvSpPr>
        <p:spPr>
          <a:xfrm>
            <a:off x="3433500" y="1667124"/>
            <a:ext cx="2305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3" name="Google Shape;713;p98"/>
          <p:cNvSpPr txBox="1">
            <a:spLocks noGrp="1"/>
          </p:cNvSpPr>
          <p:nvPr>
            <p:ph type="subTitle" idx="3"/>
          </p:nvPr>
        </p:nvSpPr>
        <p:spPr>
          <a:xfrm>
            <a:off x="6274600" y="1667124"/>
            <a:ext cx="2305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4" name="Google Shape;714;p98"/>
          <p:cNvSpPr txBox="1">
            <a:spLocks noGrp="1"/>
          </p:cNvSpPr>
          <p:nvPr>
            <p:ph type="subTitle" idx="4"/>
          </p:nvPr>
        </p:nvSpPr>
        <p:spPr>
          <a:xfrm>
            <a:off x="3389700" y="2123081"/>
            <a:ext cx="2392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5" name="Google Shape;715;p98"/>
          <p:cNvSpPr txBox="1">
            <a:spLocks noGrp="1"/>
          </p:cNvSpPr>
          <p:nvPr>
            <p:ph type="subTitle" idx="5"/>
          </p:nvPr>
        </p:nvSpPr>
        <p:spPr>
          <a:xfrm>
            <a:off x="6230800" y="2123081"/>
            <a:ext cx="2392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716" name="Google Shape;716;p98"/>
          <p:cNvGrpSpPr/>
          <p:nvPr/>
        </p:nvGrpSpPr>
        <p:grpSpPr>
          <a:xfrm>
            <a:off x="363775" y="1676134"/>
            <a:ext cx="2625000" cy="375592"/>
            <a:chOff x="430813" y="2998700"/>
            <a:chExt cx="2625000" cy="654000"/>
          </a:xfrm>
        </p:grpSpPr>
        <p:sp>
          <p:nvSpPr>
            <p:cNvPr id="717" name="Google Shape;717;p98"/>
            <p:cNvSpPr/>
            <p:nvPr/>
          </p:nvSpPr>
          <p:spPr>
            <a:xfrm>
              <a:off x="441163" y="2998700"/>
              <a:ext cx="2567700" cy="654000"/>
            </a:xfrm>
            <a:prstGeom prst="roundRect">
              <a:avLst>
                <a:gd name="adj" fmla="val 16667"/>
              </a:avLst>
            </a:prstGeom>
            <a:solidFill>
              <a:srgbClr val="003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18" name="Google Shape;718;p98"/>
            <p:cNvCxnSpPr/>
            <p:nvPr/>
          </p:nvCxnSpPr>
          <p:spPr>
            <a:xfrm>
              <a:off x="430813" y="3619951"/>
              <a:ext cx="2625000" cy="0"/>
            </a:xfrm>
            <a:prstGeom prst="straightConnector1">
              <a:avLst/>
            </a:prstGeom>
            <a:noFill/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DARK ON LIGHT">
  <p:cSld name="Title Only - DARK ON LIGHT">
    <p:bg>
      <p:bgPr>
        <a:solidFill>
          <a:srgbClr val="FFFFFF"/>
        </a:solidFill>
        <a:effectLst/>
      </p:bgPr>
    </p:bg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9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21" name="Google Shape;721;p99"/>
          <p:cNvCxnSpPr/>
          <p:nvPr/>
        </p:nvCxnSpPr>
        <p:spPr>
          <a:xfrm>
            <a:off x="554700" y="904682"/>
            <a:ext cx="7230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22" name="Google Shape;722;p99"/>
          <p:cNvSpPr txBox="1">
            <a:spLocks noGrp="1"/>
          </p:cNvSpPr>
          <p:nvPr>
            <p:ph type="subTitle" idx="1"/>
          </p:nvPr>
        </p:nvSpPr>
        <p:spPr>
          <a:xfrm>
            <a:off x="439350" y="870825"/>
            <a:ext cx="8033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LIGHT ON DARK">
  <p:cSld name="1_Title Only - LIGHT ON DARK"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10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25" name="Google Shape;725;p100"/>
          <p:cNvCxnSpPr/>
          <p:nvPr/>
        </p:nvCxnSpPr>
        <p:spPr>
          <a:xfrm>
            <a:off x="554700" y="904682"/>
            <a:ext cx="72300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26" name="Google Shape;726;p100"/>
          <p:cNvSpPr txBox="1">
            <a:spLocks noGrp="1"/>
          </p:cNvSpPr>
          <p:nvPr>
            <p:ph type="subTitle" idx="1"/>
          </p:nvPr>
        </p:nvSpPr>
        <p:spPr>
          <a:xfrm>
            <a:off x="439350" y="874150"/>
            <a:ext cx="8033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 - DARK ON LIGHT">
  <p:cSld name="Bullets - DARK ON LIGHT">
    <p:bg>
      <p:bgPr>
        <a:solidFill>
          <a:srgbClr val="FFFFFF"/>
        </a:solidFill>
        <a:effectLst/>
      </p:bgPr>
    </p:bg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101"/>
          <p:cNvSpPr txBox="1">
            <a:spLocks noGrp="1"/>
          </p:cNvSpPr>
          <p:nvPr>
            <p:ph type="sldNum" idx="12"/>
          </p:nvPr>
        </p:nvSpPr>
        <p:spPr>
          <a:xfrm>
            <a:off x="8091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9" name="Google Shape;729;p101"/>
          <p:cNvSpPr txBox="1">
            <a:spLocks noGrp="1"/>
          </p:cNvSpPr>
          <p:nvPr>
            <p:ph type="body" idx="1"/>
          </p:nvPr>
        </p:nvSpPr>
        <p:spPr>
          <a:xfrm>
            <a:off x="357800" y="1604050"/>
            <a:ext cx="7652100" cy="17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9BD"/>
              </a:buClr>
              <a:buSzPts val="2200"/>
              <a:buFont typeface="Arial"/>
              <a:buChar char="●"/>
              <a:defRPr sz="22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A6FB"/>
              </a:buClr>
              <a:buSzPts val="2200"/>
              <a:buFont typeface="Arial"/>
              <a:buChar char="○"/>
              <a:defRPr sz="22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579BD"/>
              </a:buClr>
              <a:buSzPts val="2200"/>
              <a:buFont typeface="Arial"/>
              <a:buChar char="■"/>
              <a:defRPr sz="22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579BD"/>
              </a:buClr>
              <a:buSzPts val="2200"/>
              <a:buFont typeface="Arial"/>
              <a:buChar char="●"/>
              <a:defRPr sz="22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A6FB"/>
              </a:buClr>
              <a:buSzPts val="2200"/>
              <a:buFont typeface="Arial"/>
              <a:buChar char="○"/>
              <a:defRPr sz="22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579BD"/>
              </a:buClr>
              <a:buSzPts val="2200"/>
              <a:buFont typeface="Arial"/>
              <a:buChar char="■"/>
              <a:defRPr sz="22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579BD"/>
              </a:buClr>
              <a:buSzPts val="2200"/>
              <a:buFont typeface="Arial"/>
              <a:buChar char="●"/>
              <a:defRPr sz="22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A6FB"/>
              </a:buClr>
              <a:buSzPts val="2200"/>
              <a:buFont typeface="Arial"/>
              <a:buChar char="○"/>
              <a:defRPr sz="22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0579BD"/>
              </a:buClr>
              <a:buSzPts val="2200"/>
              <a:buFont typeface="Arial"/>
              <a:buChar char="■"/>
              <a:defRPr sz="22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0" name="Google Shape;730;p101" title="Vertical blue banner with GSA OGP title"/>
          <p:cNvSpPr txBox="1"/>
          <p:nvPr/>
        </p:nvSpPr>
        <p:spPr>
          <a:xfrm>
            <a:off x="1740687" y="4809921"/>
            <a:ext cx="5143500" cy="3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G S A     O F F I C E    O F    G O V E R N M E N T - W I D E     P O L I C Y </a:t>
            </a:r>
            <a:endParaRPr sz="1100" b="1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101"/>
          <p:cNvSpPr txBox="1">
            <a:spLocks noGrp="1"/>
          </p:cNvSpPr>
          <p:nvPr>
            <p:ph type="title"/>
          </p:nvPr>
        </p:nvSpPr>
        <p:spPr>
          <a:xfrm>
            <a:off x="439350" y="77925"/>
            <a:ext cx="8033100" cy="8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732" name="Google Shape;732;p101"/>
          <p:cNvCxnSpPr/>
          <p:nvPr/>
        </p:nvCxnSpPr>
        <p:spPr>
          <a:xfrm>
            <a:off x="554700" y="904682"/>
            <a:ext cx="7230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33" name="Google Shape;733;p101"/>
          <p:cNvSpPr txBox="1">
            <a:spLocks noGrp="1"/>
          </p:cNvSpPr>
          <p:nvPr>
            <p:ph type="subTitle" idx="2"/>
          </p:nvPr>
        </p:nvSpPr>
        <p:spPr>
          <a:xfrm>
            <a:off x="439350" y="870825"/>
            <a:ext cx="8033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DECK">
  <p:cSld name="END DECK">
    <p:bg>
      <p:bgPr>
        <a:solidFill>
          <a:srgbClr val="FFFFFF"/>
        </a:solidFill>
        <a:effectLst/>
      </p:bgPr>
    </p:bg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10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36" name="Google Shape;736;p102" title="Blue GSA Starmark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81665" y="1768041"/>
            <a:ext cx="1780669" cy="1607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 2"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103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9" name="Google Shape;739;p103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0" name="Google Shape;740;p10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34" Type="http://schemas.openxmlformats.org/officeDocument/2006/relationships/image" Target="../media/image1.jpg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45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8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26" Type="http://schemas.openxmlformats.org/officeDocument/2006/relationships/slideLayout" Target="../slideLayouts/slideLayout71.xml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34" Type="http://schemas.openxmlformats.org/officeDocument/2006/relationships/image" Target="../media/image1.jpg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5" Type="http://schemas.openxmlformats.org/officeDocument/2006/relationships/slideLayout" Target="../slideLayouts/slideLayout70.xml"/><Relationship Id="rId33" Type="http://schemas.openxmlformats.org/officeDocument/2006/relationships/theme" Target="../theme/theme3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29" Type="http://schemas.openxmlformats.org/officeDocument/2006/relationships/slideLayout" Target="../slideLayouts/slideLayout74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69.xml"/><Relationship Id="rId32" Type="http://schemas.openxmlformats.org/officeDocument/2006/relationships/slideLayout" Target="../slideLayouts/slideLayout77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slideLayout" Target="../slideLayouts/slideLayout68.xml"/><Relationship Id="rId28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31" Type="http://schemas.openxmlformats.org/officeDocument/2006/relationships/slideLayout" Target="../slideLayouts/slideLayout7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Relationship Id="rId27" Type="http://schemas.openxmlformats.org/officeDocument/2006/relationships/slideLayout" Target="../slideLayouts/slideLayout72.xml"/><Relationship Id="rId30" Type="http://schemas.openxmlformats.org/officeDocument/2006/relationships/slideLayout" Target="../slideLayouts/slideLayout75.xml"/><Relationship Id="rId8" Type="http://schemas.openxmlformats.org/officeDocument/2006/relationships/slideLayout" Target="../slideLayouts/slideLayout5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0.xml"/><Relationship Id="rId18" Type="http://schemas.openxmlformats.org/officeDocument/2006/relationships/slideLayout" Target="../slideLayouts/slideLayout95.xml"/><Relationship Id="rId26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80.xml"/><Relationship Id="rId21" Type="http://schemas.openxmlformats.org/officeDocument/2006/relationships/slideLayout" Target="../slideLayouts/slideLayout98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5" Type="http://schemas.openxmlformats.org/officeDocument/2006/relationships/slideLayout" Target="../slideLayouts/slideLayout102.xml"/><Relationship Id="rId33" Type="http://schemas.openxmlformats.org/officeDocument/2006/relationships/image" Target="../media/image1.jpg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20" Type="http://schemas.openxmlformats.org/officeDocument/2006/relationships/slideLayout" Target="../slideLayouts/slideLayout97.xml"/><Relationship Id="rId29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24" Type="http://schemas.openxmlformats.org/officeDocument/2006/relationships/slideLayout" Target="../slideLayouts/slideLayout101.xml"/><Relationship Id="rId32" Type="http://schemas.openxmlformats.org/officeDocument/2006/relationships/theme" Target="../theme/theme4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23" Type="http://schemas.openxmlformats.org/officeDocument/2006/relationships/slideLayout" Target="../slideLayouts/slideLayout100.xml"/><Relationship Id="rId28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87.xml"/><Relationship Id="rId19" Type="http://schemas.openxmlformats.org/officeDocument/2006/relationships/slideLayout" Target="../slideLayouts/slideLayout96.xml"/><Relationship Id="rId31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Relationship Id="rId22" Type="http://schemas.openxmlformats.org/officeDocument/2006/relationships/slideLayout" Target="../slideLayouts/slideLayout99.xml"/><Relationship Id="rId27" Type="http://schemas.openxmlformats.org/officeDocument/2006/relationships/slideLayout" Target="../slideLayouts/slideLayout104.xml"/><Relationship Id="rId30" Type="http://schemas.openxmlformats.org/officeDocument/2006/relationships/slideLayout" Target="../slideLayouts/slideLayout107.xml"/><Relationship Id="rId8" Type="http://schemas.openxmlformats.org/officeDocument/2006/relationships/slideLayout" Target="../slideLayouts/slideLayout85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1.xml"/><Relationship Id="rId18" Type="http://schemas.openxmlformats.org/officeDocument/2006/relationships/slideLayout" Target="../slideLayouts/slideLayout126.xml"/><Relationship Id="rId26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11.xml"/><Relationship Id="rId21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5.xml"/><Relationship Id="rId25" Type="http://schemas.openxmlformats.org/officeDocument/2006/relationships/slideLayout" Target="../slideLayouts/slideLayout133.xml"/><Relationship Id="rId33" Type="http://schemas.openxmlformats.org/officeDocument/2006/relationships/image" Target="../media/image1.jpg"/><Relationship Id="rId2" Type="http://schemas.openxmlformats.org/officeDocument/2006/relationships/slideLayout" Target="../slideLayouts/slideLayout110.xml"/><Relationship Id="rId16" Type="http://schemas.openxmlformats.org/officeDocument/2006/relationships/slideLayout" Target="../slideLayouts/slideLayout124.xml"/><Relationship Id="rId20" Type="http://schemas.openxmlformats.org/officeDocument/2006/relationships/slideLayout" Target="../slideLayouts/slideLayout128.xml"/><Relationship Id="rId29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24" Type="http://schemas.openxmlformats.org/officeDocument/2006/relationships/slideLayout" Target="../slideLayouts/slideLayout132.xml"/><Relationship Id="rId32" Type="http://schemas.openxmlformats.org/officeDocument/2006/relationships/theme" Target="../theme/theme5.xml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23" Type="http://schemas.openxmlformats.org/officeDocument/2006/relationships/slideLayout" Target="../slideLayouts/slideLayout131.xml"/><Relationship Id="rId28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18.xml"/><Relationship Id="rId19" Type="http://schemas.openxmlformats.org/officeDocument/2006/relationships/slideLayout" Target="../slideLayouts/slideLayout127.xml"/><Relationship Id="rId31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Relationship Id="rId22" Type="http://schemas.openxmlformats.org/officeDocument/2006/relationships/slideLayout" Target="../slideLayouts/slideLayout130.xml"/><Relationship Id="rId27" Type="http://schemas.openxmlformats.org/officeDocument/2006/relationships/slideLayout" Target="../slideLayouts/slideLayout135.xml"/><Relationship Id="rId30" Type="http://schemas.openxmlformats.org/officeDocument/2006/relationships/slideLayout" Target="../slideLayouts/slideLayout138.xml"/><Relationship Id="rId8" Type="http://schemas.openxmlformats.org/officeDocument/2006/relationships/slideLayout" Target="../slideLayouts/slideLayout116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52.xml"/><Relationship Id="rId18" Type="http://schemas.openxmlformats.org/officeDocument/2006/relationships/slideLayout" Target="../slideLayouts/slideLayout157.xml"/><Relationship Id="rId26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42.xml"/><Relationship Id="rId21" Type="http://schemas.openxmlformats.org/officeDocument/2006/relationships/slideLayout" Target="../slideLayouts/slideLayout160.xml"/><Relationship Id="rId34" Type="http://schemas.openxmlformats.org/officeDocument/2006/relationships/image" Target="../media/image1.jpg"/><Relationship Id="rId7" Type="http://schemas.openxmlformats.org/officeDocument/2006/relationships/slideLayout" Target="../slideLayouts/slideLayout146.xml"/><Relationship Id="rId12" Type="http://schemas.openxmlformats.org/officeDocument/2006/relationships/slideLayout" Target="../slideLayouts/slideLayout151.xml"/><Relationship Id="rId17" Type="http://schemas.openxmlformats.org/officeDocument/2006/relationships/slideLayout" Target="../slideLayouts/slideLayout156.xml"/><Relationship Id="rId25" Type="http://schemas.openxmlformats.org/officeDocument/2006/relationships/slideLayout" Target="../slideLayouts/slideLayout164.xml"/><Relationship Id="rId33" Type="http://schemas.openxmlformats.org/officeDocument/2006/relationships/theme" Target="../theme/theme6.xml"/><Relationship Id="rId2" Type="http://schemas.openxmlformats.org/officeDocument/2006/relationships/slideLayout" Target="../slideLayouts/slideLayout141.xml"/><Relationship Id="rId16" Type="http://schemas.openxmlformats.org/officeDocument/2006/relationships/slideLayout" Target="../slideLayouts/slideLayout155.xml"/><Relationship Id="rId20" Type="http://schemas.openxmlformats.org/officeDocument/2006/relationships/slideLayout" Target="../slideLayouts/slideLayout159.xml"/><Relationship Id="rId29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24" Type="http://schemas.openxmlformats.org/officeDocument/2006/relationships/slideLayout" Target="../slideLayouts/slideLayout163.xml"/><Relationship Id="rId32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44.xml"/><Relationship Id="rId15" Type="http://schemas.openxmlformats.org/officeDocument/2006/relationships/slideLayout" Target="../slideLayouts/slideLayout154.xml"/><Relationship Id="rId23" Type="http://schemas.openxmlformats.org/officeDocument/2006/relationships/slideLayout" Target="../slideLayouts/slideLayout162.xml"/><Relationship Id="rId28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49.xml"/><Relationship Id="rId19" Type="http://schemas.openxmlformats.org/officeDocument/2006/relationships/slideLayout" Target="../slideLayouts/slideLayout158.xml"/><Relationship Id="rId31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Relationship Id="rId14" Type="http://schemas.openxmlformats.org/officeDocument/2006/relationships/slideLayout" Target="../slideLayouts/slideLayout153.xml"/><Relationship Id="rId22" Type="http://schemas.openxmlformats.org/officeDocument/2006/relationships/slideLayout" Target="../slideLayouts/slideLayout161.xml"/><Relationship Id="rId27" Type="http://schemas.openxmlformats.org/officeDocument/2006/relationships/slideLayout" Target="../slideLayouts/slideLayout166.xml"/><Relationship Id="rId30" Type="http://schemas.openxmlformats.org/officeDocument/2006/relationships/slideLayout" Target="../slideLayouts/slideLayout169.xml"/><Relationship Id="rId8" Type="http://schemas.openxmlformats.org/officeDocument/2006/relationships/slideLayout" Target="../slideLayouts/slideLayout1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5"/>
          <p:cNvPicPr preferRelativeResize="0"/>
          <p:nvPr/>
        </p:nvPicPr>
        <p:blipFill rotWithShape="1">
          <a:blip r:embed="rId34">
            <a:alphaModFix/>
          </a:blip>
          <a:srcRect b="94366"/>
          <a:stretch/>
        </p:blipFill>
        <p:spPr>
          <a:xfrm>
            <a:off x="2022850" y="505223"/>
            <a:ext cx="7121152" cy="26732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48"/>
          <p:cNvPicPr preferRelativeResize="0"/>
          <p:nvPr/>
        </p:nvPicPr>
        <p:blipFill rotWithShape="1">
          <a:blip r:embed="rId34">
            <a:alphaModFix/>
          </a:blip>
          <a:srcRect b="94366"/>
          <a:stretch/>
        </p:blipFill>
        <p:spPr>
          <a:xfrm>
            <a:off x="2022850" y="505223"/>
            <a:ext cx="7121152" cy="267325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4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  <p:sldLayoutId id="2147483720" r:id="rId28"/>
    <p:sldLayoutId id="2147483721" r:id="rId29"/>
    <p:sldLayoutId id="2147483722" r:id="rId30"/>
    <p:sldLayoutId id="2147483723" r:id="rId31"/>
    <p:sldLayoutId id="2147483724" r:id="rId3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" name="Google Shape;545;p81"/>
          <p:cNvPicPr preferRelativeResize="0"/>
          <p:nvPr/>
        </p:nvPicPr>
        <p:blipFill rotWithShape="1">
          <a:blip r:embed="rId33">
            <a:alphaModFix/>
          </a:blip>
          <a:srcRect b="94366"/>
          <a:stretch/>
        </p:blipFill>
        <p:spPr>
          <a:xfrm>
            <a:off x="2022850" y="505223"/>
            <a:ext cx="7121152" cy="267325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8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  <p:sldLayoutId id="2147483743" r:id="rId19"/>
    <p:sldLayoutId id="2147483744" r:id="rId20"/>
    <p:sldLayoutId id="2147483745" r:id="rId21"/>
    <p:sldLayoutId id="2147483746" r:id="rId22"/>
    <p:sldLayoutId id="2147483747" r:id="rId23"/>
    <p:sldLayoutId id="2147483748" r:id="rId24"/>
    <p:sldLayoutId id="2147483749" r:id="rId25"/>
    <p:sldLayoutId id="2147483750" r:id="rId26"/>
    <p:sldLayoutId id="2147483751" r:id="rId27"/>
    <p:sldLayoutId id="2147483752" r:id="rId28"/>
    <p:sldLayoutId id="2147483753" r:id="rId29"/>
    <p:sldLayoutId id="2147483754" r:id="rId30"/>
    <p:sldLayoutId id="2147483755" r:id="rId3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4" name="Google Shape;784;p113"/>
          <p:cNvPicPr preferRelativeResize="0"/>
          <p:nvPr/>
        </p:nvPicPr>
        <p:blipFill rotWithShape="1">
          <a:blip r:embed="rId33">
            <a:alphaModFix/>
          </a:blip>
          <a:srcRect b="94366"/>
          <a:stretch/>
        </p:blipFill>
        <p:spPr>
          <a:xfrm>
            <a:off x="2022850" y="505223"/>
            <a:ext cx="7121152" cy="267325"/>
          </a:xfrm>
          <a:prstGeom prst="rect">
            <a:avLst/>
          </a:prstGeom>
          <a:noFill/>
          <a:ln>
            <a:noFill/>
          </a:ln>
        </p:spPr>
      </p:pic>
      <p:sp>
        <p:nvSpPr>
          <p:cNvPr id="785" name="Google Shape;785;p1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  <p:sldLayoutId id="2147483773" r:id="rId18"/>
    <p:sldLayoutId id="2147483774" r:id="rId19"/>
    <p:sldLayoutId id="2147483775" r:id="rId20"/>
    <p:sldLayoutId id="2147483776" r:id="rId21"/>
    <p:sldLayoutId id="2147483777" r:id="rId22"/>
    <p:sldLayoutId id="2147483778" r:id="rId23"/>
    <p:sldLayoutId id="2147483779" r:id="rId24"/>
    <p:sldLayoutId id="2147483780" r:id="rId25"/>
    <p:sldLayoutId id="2147483781" r:id="rId26"/>
    <p:sldLayoutId id="2147483782" r:id="rId27"/>
    <p:sldLayoutId id="2147483783" r:id="rId28"/>
    <p:sldLayoutId id="2147483784" r:id="rId29"/>
    <p:sldLayoutId id="2147483785" r:id="rId30"/>
    <p:sldLayoutId id="2147483786" r:id="rId3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3" name="Google Shape;1023;p145"/>
          <p:cNvPicPr preferRelativeResize="0"/>
          <p:nvPr/>
        </p:nvPicPr>
        <p:blipFill rotWithShape="1">
          <a:blip r:embed="rId34">
            <a:alphaModFix/>
          </a:blip>
          <a:srcRect b="94366"/>
          <a:stretch/>
        </p:blipFill>
        <p:spPr>
          <a:xfrm>
            <a:off x="2022850" y="505223"/>
            <a:ext cx="7121152" cy="267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4" name="Google Shape;1024;p14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  <p:sldLayoutId id="2147483804" r:id="rId18"/>
    <p:sldLayoutId id="2147483805" r:id="rId19"/>
    <p:sldLayoutId id="2147483806" r:id="rId20"/>
    <p:sldLayoutId id="2147483807" r:id="rId21"/>
    <p:sldLayoutId id="2147483808" r:id="rId22"/>
    <p:sldLayoutId id="2147483809" r:id="rId23"/>
    <p:sldLayoutId id="2147483810" r:id="rId24"/>
    <p:sldLayoutId id="2147483811" r:id="rId25"/>
    <p:sldLayoutId id="2147483812" r:id="rId26"/>
    <p:sldLayoutId id="2147483813" r:id="rId27"/>
    <p:sldLayoutId id="2147483814" r:id="rId28"/>
    <p:sldLayoutId id="2147483815" r:id="rId29"/>
    <p:sldLayoutId id="2147483816" r:id="rId30"/>
    <p:sldLayoutId id="2147483817" r:id="rId31"/>
    <p:sldLayoutId id="2147483818" r:id="rId3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a.gov/policy-regulations/policy/acquisition-policy/gsa-acquisition-policy-federal-advisory-committe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1.xml"/><Relationship Id="rId4" Type="http://schemas.openxmlformats.org/officeDocument/2006/relationships/hyperlink" Target="mailto:gapfac@gsa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p178"/>
          <p:cNvSpPr txBox="1">
            <a:spLocks noGrp="1"/>
          </p:cNvSpPr>
          <p:nvPr>
            <p:ph type="title" idx="4294967295"/>
          </p:nvPr>
        </p:nvSpPr>
        <p:spPr>
          <a:xfrm>
            <a:off x="285975" y="1479500"/>
            <a:ext cx="8694600" cy="829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kumimoji="0" lang="en-US" sz="4700" b="1" i="1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GSA Acquisition Policy Federal Advisory Committee - GAP FAC 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kumimoji="0" lang="en-US" sz="3500" b="1" i="1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Public Meeting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3" name="Google Shape;1273;p178"/>
          <p:cNvSpPr txBox="1"/>
          <p:nvPr/>
        </p:nvSpPr>
        <p:spPr>
          <a:xfrm>
            <a:off x="2887250" y="4534600"/>
            <a:ext cx="5440500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i="1">
                <a:solidFill>
                  <a:schemeClr val="lt1"/>
                </a:solidFill>
              </a:rPr>
              <a:t>September 21, 2023</a:t>
            </a:r>
            <a:endParaRPr sz="2400" i="1">
              <a:solidFill>
                <a:schemeClr val="lt1"/>
              </a:solidFill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lt1"/>
              </a:solidFill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>
              <a:solidFill>
                <a:schemeClr val="lt1"/>
              </a:solidFill>
            </a:endParaRPr>
          </a:p>
        </p:txBody>
      </p:sp>
      <p:sp>
        <p:nvSpPr>
          <p:cNvPr id="1274" name="Google Shape;1274;p17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p187"/>
          <p:cNvSpPr txBox="1">
            <a:spLocks noGrp="1"/>
          </p:cNvSpPr>
          <p:nvPr>
            <p:ph type="title" idx="4294967295"/>
          </p:nvPr>
        </p:nvSpPr>
        <p:spPr>
          <a:xfrm>
            <a:off x="224700" y="2156850"/>
            <a:ext cx="8694600" cy="829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Public Comment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Google Shape;1345;p188"/>
          <p:cNvSpPr txBox="1">
            <a:spLocks noGrp="1"/>
          </p:cNvSpPr>
          <p:nvPr>
            <p:ph type="title" idx="4294967295"/>
          </p:nvPr>
        </p:nvSpPr>
        <p:spPr>
          <a:xfrm>
            <a:off x="224700" y="2156850"/>
            <a:ext cx="8694600" cy="829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Closing Remarks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814A1C-A141-DA25-8BCF-91DF919F6D6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993775"/>
            <a:ext cx="7886700" cy="993775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Thank you &amp; For more Information</a:t>
            </a:r>
          </a:p>
        </p:txBody>
      </p:sp>
      <p:sp>
        <p:nvSpPr>
          <p:cNvPr id="1352" name="Google Shape;1352;p189"/>
          <p:cNvSpPr txBox="1"/>
          <p:nvPr/>
        </p:nvSpPr>
        <p:spPr>
          <a:xfrm>
            <a:off x="1389350" y="878825"/>
            <a:ext cx="68877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 b="1">
                <a:latin typeface="Roboto"/>
                <a:ea typeface="Roboto"/>
                <a:cs typeface="Roboto"/>
                <a:sym typeface="Roboto"/>
              </a:rPr>
              <a:t>Thank You!</a:t>
            </a:r>
            <a:endParaRPr sz="70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3" name="Google Shape;1353;p189"/>
          <p:cNvSpPr/>
          <p:nvPr/>
        </p:nvSpPr>
        <p:spPr>
          <a:xfrm>
            <a:off x="625650" y="2076600"/>
            <a:ext cx="7892700" cy="2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For more information about the committee visit the GAP FAC Website: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rgbClr val="0579BD"/>
                </a:solidFill>
                <a:highlight>
                  <a:srgbClr val="FFFFFF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https://www.gsa.gov/policy-regulations/policy/acquisition-policy/gsa-acquisition-policy-federal-advisory-committee</a:t>
            </a:r>
            <a:endParaRPr sz="1600">
              <a:solidFill>
                <a:srgbClr val="0579BD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Written comments can be submitted via email to:</a:t>
            </a:r>
            <a:endParaRPr sz="190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rgbClr val="0579BD"/>
                </a:solidFill>
                <a:highlight>
                  <a:srgbClr val="FFFFFF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gapfac@gsa.gov</a:t>
            </a:r>
            <a:endParaRPr sz="1600">
              <a:solidFill>
                <a:srgbClr val="0579BD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600">
              <a:solidFill>
                <a:srgbClr val="222222"/>
              </a:solidFill>
            </a:endParaRPr>
          </a:p>
        </p:txBody>
      </p:sp>
      <p:sp>
        <p:nvSpPr>
          <p:cNvPr id="1351" name="Google Shape;1351;p18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p179"/>
          <p:cNvSpPr txBox="1">
            <a:spLocks noGrp="1"/>
          </p:cNvSpPr>
          <p:nvPr>
            <p:ph type="title" idx="4294967295"/>
          </p:nvPr>
        </p:nvSpPr>
        <p:spPr>
          <a:xfrm>
            <a:off x="224700" y="2156850"/>
            <a:ext cx="8694600" cy="829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Introductions and Opening Remarks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2" name="Google Shape;1282;p179"/>
          <p:cNvSpPr txBox="1"/>
          <p:nvPr/>
        </p:nvSpPr>
        <p:spPr>
          <a:xfrm>
            <a:off x="1999100" y="3314675"/>
            <a:ext cx="6348600" cy="27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lt1"/>
                </a:solidFill>
              </a:rPr>
              <a:t>Troy Cribb, Chair </a:t>
            </a:r>
            <a:endParaRPr sz="2400">
              <a:solidFill>
                <a:schemeClr val="lt1"/>
              </a:solidFill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lt1"/>
                </a:solidFill>
              </a:rPr>
              <a:t>Cassius Butts, Co-Chair </a:t>
            </a:r>
            <a:endParaRPr sz="2400">
              <a:solidFill>
                <a:schemeClr val="lt1"/>
              </a:solidFill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p180"/>
          <p:cNvSpPr txBox="1">
            <a:spLocks noGrp="1"/>
          </p:cNvSpPr>
          <p:nvPr>
            <p:ph type="title" idx="4294967295"/>
          </p:nvPr>
        </p:nvSpPr>
        <p:spPr>
          <a:xfrm>
            <a:off x="2029600" y="0"/>
            <a:ext cx="7114500" cy="6156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5087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Federal Advisory Committees</a:t>
            </a:r>
          </a:p>
        </p:txBody>
      </p:sp>
      <p:sp>
        <p:nvSpPr>
          <p:cNvPr id="1288" name="Google Shape;1288;p180"/>
          <p:cNvSpPr txBox="1">
            <a:spLocks noGrp="1"/>
          </p:cNvSpPr>
          <p:nvPr>
            <p:ph type="body" idx="1"/>
          </p:nvPr>
        </p:nvSpPr>
        <p:spPr>
          <a:xfrm>
            <a:off x="194625" y="1200150"/>
            <a:ext cx="8492100" cy="33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Federal Advisory Committee Act of 1972 (FACA)</a:t>
            </a:r>
            <a:endParaRPr sz="26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0" lvl="0" indent="-3556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•"/>
            </a:pPr>
            <a:r>
              <a:rPr lang="en" sz="2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Balanced membership of experts from multiple sectors </a:t>
            </a:r>
            <a:endParaRPr sz="20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•"/>
            </a:pPr>
            <a:r>
              <a:rPr lang="en" sz="2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Objectivity, transparency &amp; independence</a:t>
            </a:r>
            <a:endParaRPr sz="20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 sz="2800" b="1" i="1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2800" b="1" i="1" dirty="0">
                <a:latin typeface="Roboto"/>
                <a:ea typeface="Roboto"/>
                <a:cs typeface="Roboto"/>
                <a:sym typeface="Roboto"/>
              </a:rPr>
              <a:t>A long-standing American Tradition</a:t>
            </a:r>
            <a:endParaRPr sz="2800" b="1" i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9" name="Google Shape;1289;p18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p181"/>
          <p:cNvSpPr txBox="1">
            <a:spLocks noGrp="1"/>
          </p:cNvSpPr>
          <p:nvPr>
            <p:ph type="title" idx="4294967295"/>
          </p:nvPr>
        </p:nvSpPr>
        <p:spPr>
          <a:xfrm>
            <a:off x="2029600" y="0"/>
            <a:ext cx="7114500" cy="6156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5087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Agenda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5" name="Google Shape;1295;p181"/>
          <p:cNvSpPr/>
          <p:nvPr/>
        </p:nvSpPr>
        <p:spPr>
          <a:xfrm>
            <a:off x="1009650" y="1126650"/>
            <a:ext cx="6778200" cy="28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556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Introductions and Opening Remarks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●"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Member Roll Call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Review and Discuss FAR Rule on Sustainable Procurement (FAR Case 2022-006)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●"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Vote on FAR Rule Comments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●"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Public Comment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●"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Closing Remarks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6" name="Google Shape;1296;p18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p182"/>
          <p:cNvSpPr txBox="1">
            <a:spLocks noGrp="1"/>
          </p:cNvSpPr>
          <p:nvPr>
            <p:ph type="title" idx="4294967295"/>
          </p:nvPr>
        </p:nvSpPr>
        <p:spPr>
          <a:xfrm>
            <a:off x="224700" y="2156850"/>
            <a:ext cx="8694600" cy="829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Member Roll Call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Google Shape;1310;p183"/>
          <p:cNvSpPr txBox="1">
            <a:spLocks noGrp="1"/>
          </p:cNvSpPr>
          <p:nvPr>
            <p:ph type="title" idx="4294967295"/>
          </p:nvPr>
        </p:nvSpPr>
        <p:spPr>
          <a:xfrm>
            <a:off x="224700" y="2156850"/>
            <a:ext cx="8694600" cy="829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Review/Discuss FAR Rule on Sustainable Procurement 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(FAR Case 2022-006)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Google Shape;1316;p184"/>
          <p:cNvSpPr txBox="1">
            <a:spLocks noGrp="1"/>
          </p:cNvSpPr>
          <p:nvPr>
            <p:ph type="title" idx="4294967295"/>
          </p:nvPr>
        </p:nvSpPr>
        <p:spPr>
          <a:xfrm>
            <a:off x="1973825" y="13186"/>
            <a:ext cx="7029300" cy="58474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B539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Statement of Support</a:t>
            </a:r>
          </a:p>
        </p:txBody>
      </p:sp>
      <p:sp>
        <p:nvSpPr>
          <p:cNvPr id="1315" name="Google Shape;1315;p184"/>
          <p:cNvSpPr txBox="1">
            <a:spLocks noGrp="1"/>
          </p:cNvSpPr>
          <p:nvPr>
            <p:ph type="body" idx="1"/>
          </p:nvPr>
        </p:nvSpPr>
        <p:spPr>
          <a:xfrm>
            <a:off x="457200" y="874500"/>
            <a:ext cx="8229600" cy="33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Ways that the proposed rule improves on existing FAR Part 23:</a:t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Sends powerful message on the role that federal procurement can play in meeting our nation’s sustainability goals</a:t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Removes extraneous items (i.e, drug-free workplace policies; bans on contractor texting while driving)</a:t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Consolidates purchasing program and federal facility requirements</a:t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Provides helpful references to statutory authority, lead agency implementing regulations, and other lead agency information on particular programs</a:t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Establishes new omnibus contract clause that will help agencies communicate requirements for sustainable products and services in a uniform manner</a:t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Updates agency requirements for construction and architect-engineer contracts under FAR Part 36</a:t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7" name="Google Shape;1317;p18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p185"/>
          <p:cNvSpPr txBox="1">
            <a:spLocks noGrp="1"/>
          </p:cNvSpPr>
          <p:nvPr>
            <p:ph type="title" idx="4294967295"/>
          </p:nvPr>
        </p:nvSpPr>
        <p:spPr>
          <a:xfrm>
            <a:off x="1973825" y="13181"/>
            <a:ext cx="7029300" cy="585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B539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Suggested Future Considerations</a:t>
            </a:r>
          </a:p>
        </p:txBody>
      </p:sp>
      <p:sp>
        <p:nvSpPr>
          <p:cNvPr id="1322" name="Google Shape;1322;p185"/>
          <p:cNvSpPr txBox="1">
            <a:spLocks noGrp="1"/>
          </p:cNvSpPr>
          <p:nvPr>
            <p:ph type="body" idx="1"/>
          </p:nvPr>
        </p:nvSpPr>
        <p:spPr>
          <a:xfrm>
            <a:off x="457200" y="922750"/>
            <a:ext cx="8229600" cy="33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●"/>
            </a:pPr>
            <a:r>
              <a:rPr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Develop and implement a plan to establish stronger federal data standard and protocols for ecolabel certifications</a:t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marR="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Roboto"/>
              <a:buChar char="○"/>
            </a:pPr>
            <a:r>
              <a:rPr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Review ecolabel standards under product families</a:t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marR="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Roboto"/>
              <a:buChar char="○"/>
            </a:pPr>
            <a:r>
              <a:rPr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Work with suppliers on correct categorization of ecolabel standards</a:t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marR="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○"/>
            </a:pPr>
            <a:r>
              <a:rPr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Provide the acquisition workforce with additional ecolabel data</a:t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marR="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○"/>
            </a:pPr>
            <a:r>
              <a:rPr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Standardize “green” data across Federal agencies</a:t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4" name="Google Shape;1324;p18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p186"/>
          <p:cNvSpPr txBox="1">
            <a:spLocks noGrp="1"/>
          </p:cNvSpPr>
          <p:nvPr>
            <p:ph type="title" idx="4294967295"/>
          </p:nvPr>
        </p:nvSpPr>
        <p:spPr>
          <a:xfrm>
            <a:off x="224700" y="2156850"/>
            <a:ext cx="8694600" cy="829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Vote on FAR Rule Comments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364</Words>
  <Application>Microsoft Office PowerPoint</Application>
  <PresentationFormat>On-screen Show (16:9)</PresentationFormat>
  <Paragraphs>66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Roboto</vt:lpstr>
      <vt:lpstr>Arial</vt:lpstr>
      <vt:lpstr>Simple Light</vt:lpstr>
      <vt:lpstr>Blank Presentation</vt:lpstr>
      <vt:lpstr>Blank Presentation</vt:lpstr>
      <vt:lpstr>Blank Presentation</vt:lpstr>
      <vt:lpstr>Blank Presentation</vt:lpstr>
      <vt:lpstr>Blank Presentation</vt:lpstr>
      <vt:lpstr>GSA Acquisition Policy Federal Advisory Committee - GAP FAC  Public Meeting</vt:lpstr>
      <vt:lpstr>Introductions and Opening Remarks</vt:lpstr>
      <vt:lpstr>Federal Advisory Committees</vt:lpstr>
      <vt:lpstr>Agenda</vt:lpstr>
      <vt:lpstr>Member Roll Call</vt:lpstr>
      <vt:lpstr>Review/Discuss FAR Rule on Sustainable Procurement  (FAR Case 2022-006)</vt:lpstr>
      <vt:lpstr>Statement of Support</vt:lpstr>
      <vt:lpstr>Suggested Future Considerations</vt:lpstr>
      <vt:lpstr>Vote on FAR Rule Comments</vt:lpstr>
      <vt:lpstr>Public Comment</vt:lpstr>
      <vt:lpstr>Closing Remarks</vt:lpstr>
      <vt:lpstr>Thank you &amp; For more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GSA Acquisition Policy Federal Advisory Committee - GAP FAC  Public Meeting</dc:title>
  <cp:lastModifiedBy>JustinMBigelow</cp:lastModifiedBy>
  <cp:revision>1</cp:revision>
  <dcterms:modified xsi:type="dcterms:W3CDTF">2023-09-21T14:12:46Z</dcterms:modified>
</cp:coreProperties>
</file>