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Lato" panose="020F0502020204030203" pitchFamily="34" charset="0"/>
      <p:regular r:id="rId32"/>
      <p:bold r:id="rId33"/>
      <p:italic r:id="rId34"/>
      <p:boldItalic r:id="rId35"/>
    </p:embeddedFont>
    <p:embeddedFont>
      <p:font typeface="Roboto" panose="020000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76C80C-DA46-4B64-A645-3277CE345FCC}">
  <a:tblStyle styleId="{5B76C80C-DA46-4B64-A645-3277CE345FC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840a5d1cc7_0_310: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840a5d1cc7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Training directed at administrative users, in charge of reporting on HCaTS task orders. Demonstrate where to get slides on HCaTS homepage, Industry Guidance and Resources, CPRM Section (“Bookmark it!”)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cf282c2065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gcf282c2065_0_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100">
                <a:solidFill>
                  <a:schemeClr val="dk1"/>
                </a:solidFill>
              </a:rPr>
              <a:t>Once created, the Order Data Page is command central for the task order. You will return to it again and again to enter invoices, enter mods, and add payments/vouchers. </a:t>
            </a: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d295a2c2f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gd295a2c2f7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r>
              <a:rPr lang="en" sz="1100">
                <a:solidFill>
                  <a:schemeClr val="dk1"/>
                </a:solidFill>
              </a:rPr>
              <a:t>Refer back to Slide 8, CAF and reporting requirements</a:t>
            </a: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d2afc00e7f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d2afc00e7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d2afc00e7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9" name="Google Shape;319;gd2afc00e7f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r>
              <a:rPr lang="en" sz="1100">
                <a:solidFill>
                  <a:schemeClr val="dk1"/>
                </a:solidFill>
              </a:rPr>
              <a:t>Comment field can be used to communicate with CPRM analysts, GSA. Other things to include might be if it’s a hybrid type order. </a:t>
            </a: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d30e9ed1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gd30e9ed19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r>
              <a:rPr lang="en" sz="1100">
                <a:solidFill>
                  <a:schemeClr val="dk1"/>
                </a:solidFill>
              </a:rPr>
              <a:t>The CAF line is provided by default, that’s a nudge because the OASIS contract requires CAF to be on every invoice. </a:t>
            </a: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d2afc00e7f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gd2afc00e7f_0_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r>
              <a:rPr lang="en" sz="1100">
                <a:solidFill>
                  <a:schemeClr val="dk1"/>
                </a:solidFill>
              </a:rPr>
              <a:t>Comment field can be used to communicate with CPRM analysts, GSA. Other things to include might be if it’s a hybrid type order. 4th time linking Industry Guidance and Resources page. </a:t>
            </a: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d2afc00e7f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3" name="Google Shape;383;gd2afc00e7f_0_1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r>
              <a:rPr lang="en" sz="1100">
                <a:solidFill>
                  <a:schemeClr val="dk1"/>
                </a:solidFill>
              </a:rPr>
              <a:t>Comment field can be used to communicate with CPRM analysts, GSA. Other things to include might be if it’s a hybrid type order. </a:t>
            </a: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d32292b732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gd32292b732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d2afc00e7f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1" name="Google Shape;411;gd2afc00e7f_0_1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d295a2c2f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0" name="Google Shape;420;gd295a2c2f7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8642e004a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8642e004a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r>
              <a:rPr lang="en" sz="1100">
                <a:solidFill>
                  <a:schemeClr val="dk1"/>
                </a:solidFill>
              </a:rPr>
              <a:t>Roadmap also serves as a table of contents for those using this as a reference outside of a live presentation</a:t>
            </a: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d32292b73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9" name="Google Shape;429;gd32292b732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d36f2f9ec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4" name="Google Shape;454;gd36f2f9ec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d36f2f9ec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8" name="Google Shape;468;gd36f2f9eca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fa5f0f2ae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1" name="Google Shape;491;gfa5f0f2ae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d36f2f9eca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4" name="Google Shape;504;gd36f2f9eca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r>
              <a:rPr lang="en" sz="1100">
                <a:solidFill>
                  <a:schemeClr val="dk1"/>
                </a:solidFill>
              </a:rPr>
              <a:t>CPRM = data for GSA and federal government acquisition professionals; calculate and remit CAF</a:t>
            </a: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840a5d1cc7_0_2105: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840a5d1cc7_0_2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cf0e64c758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cf0e64c758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r>
              <a:rPr lang="en" sz="1100">
                <a:solidFill>
                  <a:schemeClr val="dk1"/>
                </a:solidFill>
              </a:rPr>
              <a:t>CPRM = data for GSA and federal government acquisition professionals; calculate and remit CAF. It is important to remember that CPRM supports multiple contract vehicles. Not all functionality/”tips” will apply to HCaTS. Refer to the HCaTS contract for specific reporting and CAF requirements. </a:t>
            </a: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cf0e64c758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gcf0e64c758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r>
              <a:rPr lang="en" sz="1100">
                <a:solidFill>
                  <a:schemeClr val="dk1"/>
                </a:solidFill>
              </a:rPr>
              <a:t>I have cited specific CPRM training modules where appropriate. Demonstrate where to find the Training Portlet on CPRM. </a:t>
            </a: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cf0e64c758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gcf0e64c758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cf282c206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gcf282c206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cf282c206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gcf282c2065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cf282c2065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gcf282c2065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r>
              <a:rPr lang="en" sz="1100">
                <a:solidFill>
                  <a:schemeClr val="dk1"/>
                </a:solidFill>
              </a:rPr>
              <a:t>Most important slide. The rest of the deck describes how, this is why.</a:t>
            </a: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cf282c2065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gcf282c2065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100">
                <a:solidFill>
                  <a:schemeClr val="dk1"/>
                </a:solidFill>
              </a:rPr>
              <a:t>Once created, the Order Data Page is command central for the task order. You will return to it again and again to enter invoices, enter mods, and add payments/vouchers. </a:t>
            </a:r>
            <a:endParaRPr sz="11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7"/>
        <p:cNvGrpSpPr/>
        <p:nvPr/>
      </p:nvGrpSpPr>
      <p:grpSpPr>
        <a:xfrm>
          <a:off x="0" y="0"/>
          <a:ext cx="0" cy="0"/>
          <a:chOff x="0" y="0"/>
          <a:chExt cx="0" cy="0"/>
        </a:xfrm>
      </p:grpSpPr>
      <p:grpSp>
        <p:nvGrpSpPr>
          <p:cNvPr id="8" name="Google Shape;8;p2"/>
          <p:cNvGrpSpPr/>
          <p:nvPr/>
        </p:nvGrpSpPr>
        <p:grpSpPr>
          <a:xfrm>
            <a:off x="-16450" y="-24701"/>
            <a:ext cx="2499744" cy="5180598"/>
            <a:chOff x="-92652" y="-16478"/>
            <a:chExt cx="2421528" cy="6907464"/>
          </a:xfrm>
        </p:grpSpPr>
        <p:sp>
          <p:nvSpPr>
            <p:cNvPr id="9" name="Google Shape;9;p2" descr="White and blue curved shape containing the GSA logo in the bottom left corner. " title="Cover page design"/>
            <p:cNvSpPr/>
            <p:nvPr/>
          </p:nvSpPr>
          <p:spPr>
            <a:xfrm rot="-5400000">
              <a:off x="-2280159" y="2257390"/>
              <a:ext cx="6874470" cy="2343600"/>
            </a:xfrm>
            <a:prstGeom prst="flowChartDocumen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5400000">
              <a:off x="-2407281" y="2298151"/>
              <a:ext cx="6907464" cy="2278206"/>
            </a:xfrm>
            <a:prstGeom prst="flowChartDocument">
              <a:avLst/>
            </a:prstGeom>
            <a:solidFill>
              <a:srgbClr val="0FAFFF"/>
            </a:solidFill>
            <a:ln w="9525" cap="flat" cmpd="sng">
              <a:solidFill>
                <a:srgbClr val="0FA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11;p2"/>
          <p:cNvSpPr txBox="1">
            <a:spLocks noGrp="1"/>
          </p:cNvSpPr>
          <p:nvPr>
            <p:ph type="subTitle" idx="1"/>
          </p:nvPr>
        </p:nvSpPr>
        <p:spPr>
          <a:xfrm>
            <a:off x="7717919" y="4566956"/>
            <a:ext cx="1107000" cy="443700"/>
          </a:xfrm>
          <a:prstGeom prst="rect">
            <a:avLst/>
          </a:prstGeom>
          <a:noFill/>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1800">
                <a:solidFill>
                  <a:srgbClr val="FFFFFF"/>
                </a:solidFill>
                <a:latin typeface="Arial"/>
                <a:ea typeface="Arial"/>
                <a:cs typeface="Arial"/>
                <a:sym typeface="Arial"/>
              </a:defRPr>
            </a:lvl1pPr>
            <a:lvl2pPr lvl="1" rtl="0">
              <a:lnSpc>
                <a:spcPct val="100000"/>
              </a:lnSpc>
              <a:spcBef>
                <a:spcPts val="0"/>
              </a:spcBef>
              <a:spcAft>
                <a:spcPts val="0"/>
              </a:spcAft>
              <a:buNone/>
              <a:defRPr sz="1900">
                <a:solidFill>
                  <a:srgbClr val="FFFFFF"/>
                </a:solidFill>
                <a:latin typeface="Arial"/>
                <a:ea typeface="Arial"/>
                <a:cs typeface="Arial"/>
                <a:sym typeface="Arial"/>
              </a:defRPr>
            </a:lvl2pPr>
            <a:lvl3pPr lvl="2" rtl="0">
              <a:lnSpc>
                <a:spcPct val="100000"/>
              </a:lnSpc>
              <a:spcBef>
                <a:spcPts val="0"/>
              </a:spcBef>
              <a:spcAft>
                <a:spcPts val="0"/>
              </a:spcAft>
              <a:buNone/>
              <a:defRPr sz="1900">
                <a:solidFill>
                  <a:srgbClr val="FFFFFF"/>
                </a:solidFill>
                <a:latin typeface="Arial"/>
                <a:ea typeface="Arial"/>
                <a:cs typeface="Arial"/>
                <a:sym typeface="Arial"/>
              </a:defRPr>
            </a:lvl3pPr>
            <a:lvl4pPr lvl="3" rtl="0">
              <a:lnSpc>
                <a:spcPct val="100000"/>
              </a:lnSpc>
              <a:spcBef>
                <a:spcPts val="0"/>
              </a:spcBef>
              <a:spcAft>
                <a:spcPts val="0"/>
              </a:spcAft>
              <a:buNone/>
              <a:defRPr sz="1900">
                <a:solidFill>
                  <a:srgbClr val="FFFFFF"/>
                </a:solidFill>
                <a:latin typeface="Arial"/>
                <a:ea typeface="Arial"/>
                <a:cs typeface="Arial"/>
                <a:sym typeface="Arial"/>
              </a:defRPr>
            </a:lvl4pPr>
            <a:lvl5pPr lvl="4" rtl="0">
              <a:lnSpc>
                <a:spcPct val="100000"/>
              </a:lnSpc>
              <a:spcBef>
                <a:spcPts val="0"/>
              </a:spcBef>
              <a:spcAft>
                <a:spcPts val="0"/>
              </a:spcAft>
              <a:buNone/>
              <a:defRPr sz="1900">
                <a:solidFill>
                  <a:srgbClr val="FFFFFF"/>
                </a:solidFill>
                <a:latin typeface="Arial"/>
                <a:ea typeface="Arial"/>
                <a:cs typeface="Arial"/>
                <a:sym typeface="Arial"/>
              </a:defRPr>
            </a:lvl5pPr>
            <a:lvl6pPr lvl="5" rtl="0">
              <a:lnSpc>
                <a:spcPct val="100000"/>
              </a:lnSpc>
              <a:spcBef>
                <a:spcPts val="0"/>
              </a:spcBef>
              <a:spcAft>
                <a:spcPts val="0"/>
              </a:spcAft>
              <a:buNone/>
              <a:defRPr sz="1900">
                <a:solidFill>
                  <a:srgbClr val="FFFFFF"/>
                </a:solidFill>
                <a:latin typeface="Arial"/>
                <a:ea typeface="Arial"/>
                <a:cs typeface="Arial"/>
                <a:sym typeface="Arial"/>
              </a:defRPr>
            </a:lvl6pPr>
            <a:lvl7pPr lvl="6" rtl="0">
              <a:lnSpc>
                <a:spcPct val="100000"/>
              </a:lnSpc>
              <a:spcBef>
                <a:spcPts val="0"/>
              </a:spcBef>
              <a:spcAft>
                <a:spcPts val="0"/>
              </a:spcAft>
              <a:buNone/>
              <a:defRPr sz="1900">
                <a:solidFill>
                  <a:srgbClr val="FFFFFF"/>
                </a:solidFill>
                <a:latin typeface="Arial"/>
                <a:ea typeface="Arial"/>
                <a:cs typeface="Arial"/>
                <a:sym typeface="Arial"/>
              </a:defRPr>
            </a:lvl7pPr>
            <a:lvl8pPr lvl="7" rtl="0">
              <a:lnSpc>
                <a:spcPct val="100000"/>
              </a:lnSpc>
              <a:spcBef>
                <a:spcPts val="0"/>
              </a:spcBef>
              <a:spcAft>
                <a:spcPts val="0"/>
              </a:spcAft>
              <a:buNone/>
              <a:defRPr sz="1900">
                <a:solidFill>
                  <a:srgbClr val="FFFFFF"/>
                </a:solidFill>
                <a:latin typeface="Arial"/>
                <a:ea typeface="Arial"/>
                <a:cs typeface="Arial"/>
                <a:sym typeface="Arial"/>
              </a:defRPr>
            </a:lvl8pPr>
            <a:lvl9pPr lvl="8" rtl="0">
              <a:lnSpc>
                <a:spcPct val="100000"/>
              </a:lnSpc>
              <a:spcBef>
                <a:spcPts val="0"/>
              </a:spcBef>
              <a:spcAft>
                <a:spcPts val="0"/>
              </a:spcAft>
              <a:buNone/>
              <a:defRPr sz="1900">
                <a:solidFill>
                  <a:srgbClr val="FFFFFF"/>
                </a:solidFill>
                <a:latin typeface="Arial"/>
                <a:ea typeface="Arial"/>
                <a:cs typeface="Arial"/>
                <a:sym typeface="Arial"/>
              </a:defRPr>
            </a:lvl9pPr>
          </a:lstStyle>
          <a:p>
            <a:endParaRPr/>
          </a:p>
        </p:txBody>
      </p:sp>
      <p:sp>
        <p:nvSpPr>
          <p:cNvPr id="12" name="Google Shape;12;p2"/>
          <p:cNvSpPr txBox="1">
            <a:spLocks noGrp="1"/>
          </p:cNvSpPr>
          <p:nvPr>
            <p:ph type="title"/>
          </p:nvPr>
        </p:nvSpPr>
        <p:spPr>
          <a:xfrm>
            <a:off x="3731525" y="1888538"/>
            <a:ext cx="5034600" cy="11709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None/>
              <a:defRPr sz="2800">
                <a:solidFill>
                  <a:srgbClr val="FFFFFF"/>
                </a:solidFill>
                <a:latin typeface="Arial"/>
                <a:ea typeface="Arial"/>
                <a:cs typeface="Arial"/>
                <a:sym typeface="Arial"/>
              </a:defRPr>
            </a:lvl1pPr>
            <a:lvl2pPr lvl="1" rtl="0">
              <a:spcBef>
                <a:spcPts val="0"/>
              </a:spcBef>
              <a:spcAft>
                <a:spcPts val="0"/>
              </a:spcAft>
              <a:buNone/>
              <a:defRPr sz="2800">
                <a:solidFill>
                  <a:srgbClr val="0FAFFF"/>
                </a:solidFill>
                <a:latin typeface="Arial"/>
                <a:ea typeface="Arial"/>
                <a:cs typeface="Arial"/>
                <a:sym typeface="Arial"/>
              </a:defRPr>
            </a:lvl2pPr>
            <a:lvl3pPr lvl="2" rtl="0">
              <a:spcBef>
                <a:spcPts val="0"/>
              </a:spcBef>
              <a:spcAft>
                <a:spcPts val="0"/>
              </a:spcAft>
              <a:buNone/>
              <a:defRPr sz="2800">
                <a:solidFill>
                  <a:srgbClr val="0FAFFF"/>
                </a:solidFill>
                <a:latin typeface="Arial"/>
                <a:ea typeface="Arial"/>
                <a:cs typeface="Arial"/>
                <a:sym typeface="Arial"/>
              </a:defRPr>
            </a:lvl3pPr>
            <a:lvl4pPr lvl="3" rtl="0">
              <a:spcBef>
                <a:spcPts val="0"/>
              </a:spcBef>
              <a:spcAft>
                <a:spcPts val="0"/>
              </a:spcAft>
              <a:buNone/>
              <a:defRPr sz="2800">
                <a:solidFill>
                  <a:srgbClr val="0FAFFF"/>
                </a:solidFill>
                <a:latin typeface="Arial"/>
                <a:ea typeface="Arial"/>
                <a:cs typeface="Arial"/>
                <a:sym typeface="Arial"/>
              </a:defRPr>
            </a:lvl4pPr>
            <a:lvl5pPr lvl="4" rtl="0">
              <a:spcBef>
                <a:spcPts val="0"/>
              </a:spcBef>
              <a:spcAft>
                <a:spcPts val="0"/>
              </a:spcAft>
              <a:buNone/>
              <a:defRPr sz="2800">
                <a:solidFill>
                  <a:srgbClr val="0FAFFF"/>
                </a:solidFill>
                <a:latin typeface="Arial"/>
                <a:ea typeface="Arial"/>
                <a:cs typeface="Arial"/>
                <a:sym typeface="Arial"/>
              </a:defRPr>
            </a:lvl5pPr>
            <a:lvl6pPr lvl="5" rtl="0">
              <a:spcBef>
                <a:spcPts val="0"/>
              </a:spcBef>
              <a:spcAft>
                <a:spcPts val="0"/>
              </a:spcAft>
              <a:buNone/>
              <a:defRPr sz="2800">
                <a:solidFill>
                  <a:srgbClr val="0FAFFF"/>
                </a:solidFill>
                <a:latin typeface="Arial"/>
                <a:ea typeface="Arial"/>
                <a:cs typeface="Arial"/>
                <a:sym typeface="Arial"/>
              </a:defRPr>
            </a:lvl6pPr>
            <a:lvl7pPr lvl="6" rtl="0">
              <a:spcBef>
                <a:spcPts val="0"/>
              </a:spcBef>
              <a:spcAft>
                <a:spcPts val="0"/>
              </a:spcAft>
              <a:buNone/>
              <a:defRPr sz="2800">
                <a:solidFill>
                  <a:srgbClr val="0FAFFF"/>
                </a:solidFill>
                <a:latin typeface="Arial"/>
                <a:ea typeface="Arial"/>
                <a:cs typeface="Arial"/>
                <a:sym typeface="Arial"/>
              </a:defRPr>
            </a:lvl7pPr>
            <a:lvl8pPr lvl="7" rtl="0">
              <a:spcBef>
                <a:spcPts val="0"/>
              </a:spcBef>
              <a:spcAft>
                <a:spcPts val="0"/>
              </a:spcAft>
              <a:buNone/>
              <a:defRPr sz="2800">
                <a:solidFill>
                  <a:srgbClr val="0FAFFF"/>
                </a:solidFill>
                <a:latin typeface="Arial"/>
                <a:ea typeface="Arial"/>
                <a:cs typeface="Arial"/>
                <a:sym typeface="Arial"/>
              </a:defRPr>
            </a:lvl8pPr>
            <a:lvl9pPr lvl="8" rtl="0">
              <a:spcBef>
                <a:spcPts val="0"/>
              </a:spcBef>
              <a:spcAft>
                <a:spcPts val="0"/>
              </a:spcAft>
              <a:buNone/>
              <a:defRPr sz="2800">
                <a:solidFill>
                  <a:srgbClr val="0FAFFF"/>
                </a:solidFill>
                <a:latin typeface="Arial"/>
                <a:ea typeface="Arial"/>
                <a:cs typeface="Arial"/>
                <a:sym typeface="Arial"/>
              </a:defRPr>
            </a:lvl9pPr>
          </a:lstStyle>
          <a:p>
            <a:endParaRPr/>
          </a:p>
        </p:txBody>
      </p:sp>
      <p:sp>
        <p:nvSpPr>
          <p:cNvPr id="13" name="Google Shape;13;p2"/>
          <p:cNvSpPr txBox="1">
            <a:spLocks noGrp="1"/>
          </p:cNvSpPr>
          <p:nvPr>
            <p:ph type="title" idx="2"/>
          </p:nvPr>
        </p:nvSpPr>
        <p:spPr>
          <a:xfrm>
            <a:off x="3790425" y="3138713"/>
            <a:ext cx="4969200" cy="3936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b="1">
                <a:solidFill>
                  <a:srgbClr val="FFFFFF"/>
                </a:solidFill>
                <a:latin typeface="Arial"/>
                <a:ea typeface="Arial"/>
                <a:cs typeface="Arial"/>
                <a:sym typeface="Arial"/>
              </a:defRPr>
            </a:lvl1pPr>
            <a:lvl2pPr lvl="1" rtl="0">
              <a:spcBef>
                <a:spcPts val="0"/>
              </a:spcBef>
              <a:spcAft>
                <a:spcPts val="0"/>
              </a:spcAft>
              <a:buNone/>
              <a:defRPr b="1">
                <a:latin typeface="Arial"/>
                <a:ea typeface="Arial"/>
                <a:cs typeface="Arial"/>
                <a:sym typeface="Arial"/>
              </a:defRPr>
            </a:lvl2pPr>
            <a:lvl3pPr lvl="2" rtl="0">
              <a:spcBef>
                <a:spcPts val="0"/>
              </a:spcBef>
              <a:spcAft>
                <a:spcPts val="0"/>
              </a:spcAft>
              <a:buNone/>
              <a:defRPr b="1">
                <a:latin typeface="Arial"/>
                <a:ea typeface="Arial"/>
                <a:cs typeface="Arial"/>
                <a:sym typeface="Arial"/>
              </a:defRPr>
            </a:lvl3pPr>
            <a:lvl4pPr lvl="3" rtl="0">
              <a:spcBef>
                <a:spcPts val="0"/>
              </a:spcBef>
              <a:spcAft>
                <a:spcPts val="0"/>
              </a:spcAft>
              <a:buNone/>
              <a:defRPr b="1">
                <a:latin typeface="Arial"/>
                <a:ea typeface="Arial"/>
                <a:cs typeface="Arial"/>
                <a:sym typeface="Arial"/>
              </a:defRPr>
            </a:lvl4pPr>
            <a:lvl5pPr lvl="4" rtl="0">
              <a:spcBef>
                <a:spcPts val="0"/>
              </a:spcBef>
              <a:spcAft>
                <a:spcPts val="0"/>
              </a:spcAft>
              <a:buNone/>
              <a:defRPr b="1">
                <a:latin typeface="Arial"/>
                <a:ea typeface="Arial"/>
                <a:cs typeface="Arial"/>
                <a:sym typeface="Arial"/>
              </a:defRPr>
            </a:lvl5pPr>
            <a:lvl6pPr lvl="5" rtl="0">
              <a:spcBef>
                <a:spcPts val="0"/>
              </a:spcBef>
              <a:spcAft>
                <a:spcPts val="0"/>
              </a:spcAft>
              <a:buNone/>
              <a:defRPr b="1">
                <a:latin typeface="Arial"/>
                <a:ea typeface="Arial"/>
                <a:cs typeface="Arial"/>
                <a:sym typeface="Arial"/>
              </a:defRPr>
            </a:lvl6pPr>
            <a:lvl7pPr lvl="6" rtl="0">
              <a:spcBef>
                <a:spcPts val="0"/>
              </a:spcBef>
              <a:spcAft>
                <a:spcPts val="0"/>
              </a:spcAft>
              <a:buNone/>
              <a:defRPr b="1">
                <a:latin typeface="Arial"/>
                <a:ea typeface="Arial"/>
                <a:cs typeface="Arial"/>
                <a:sym typeface="Arial"/>
              </a:defRPr>
            </a:lvl7pPr>
            <a:lvl8pPr lvl="7" rtl="0">
              <a:spcBef>
                <a:spcPts val="0"/>
              </a:spcBef>
              <a:spcAft>
                <a:spcPts val="0"/>
              </a:spcAft>
              <a:buNone/>
              <a:defRPr b="1">
                <a:latin typeface="Arial"/>
                <a:ea typeface="Arial"/>
                <a:cs typeface="Arial"/>
                <a:sym typeface="Arial"/>
              </a:defRPr>
            </a:lvl8pPr>
            <a:lvl9pPr lvl="8" rtl="0">
              <a:spcBef>
                <a:spcPts val="0"/>
              </a:spcBef>
              <a:spcAft>
                <a:spcPts val="0"/>
              </a:spcAft>
              <a:buNone/>
              <a:defRPr b="1">
                <a:latin typeface="Arial"/>
                <a:ea typeface="Arial"/>
                <a:cs typeface="Arial"/>
                <a:sym typeface="Arial"/>
              </a:defRPr>
            </a:lvl9pPr>
          </a:lstStyle>
          <a:p>
            <a:endParaRPr/>
          </a:p>
        </p:txBody>
      </p:sp>
      <p:sp>
        <p:nvSpPr>
          <p:cNvPr id="14" name="Google Shape;14;p2"/>
          <p:cNvSpPr/>
          <p:nvPr/>
        </p:nvSpPr>
        <p:spPr>
          <a:xfrm>
            <a:off x="-20129" y="-53569"/>
            <a:ext cx="9160500" cy="936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725025" y="3092890"/>
            <a:ext cx="5034600" cy="12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2"/>
          <p:cNvPicPr preferRelativeResize="0"/>
          <p:nvPr/>
        </p:nvPicPr>
        <p:blipFill>
          <a:blip r:embed="rId2">
            <a:alphaModFix/>
          </a:blip>
          <a:stretch>
            <a:fillRect/>
          </a:stretch>
        </p:blipFill>
        <p:spPr>
          <a:xfrm>
            <a:off x="582618" y="172687"/>
            <a:ext cx="587532" cy="530381"/>
          </a:xfrm>
          <a:prstGeom prst="rect">
            <a:avLst/>
          </a:prstGeom>
          <a:noFill/>
          <a:ln>
            <a:noFill/>
          </a:ln>
        </p:spPr>
      </p:pic>
      <p:sp>
        <p:nvSpPr>
          <p:cNvPr id="17" name="Google Shape;17;p2"/>
          <p:cNvSpPr txBox="1"/>
          <p:nvPr/>
        </p:nvSpPr>
        <p:spPr>
          <a:xfrm>
            <a:off x="3541925" y="383551"/>
            <a:ext cx="5283000" cy="3936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b="1">
                <a:solidFill>
                  <a:srgbClr val="003C71"/>
                </a:solidFill>
              </a:rPr>
              <a:t>Federal Acquisition Service</a:t>
            </a:r>
            <a:endParaRPr sz="1200" b="1">
              <a:solidFill>
                <a:srgbClr val="003C71"/>
              </a:solidFill>
            </a:endParaRPr>
          </a:p>
        </p:txBody>
      </p:sp>
      <p:sp>
        <p:nvSpPr>
          <p:cNvPr id="18" name="Google Shape;18;p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FFFFFF"/>
                </a:solidFill>
              </a:defRPr>
            </a:lvl1pPr>
            <a:lvl2pPr lvl="1">
              <a:buNone/>
              <a:defRPr sz="1300">
                <a:solidFill>
                  <a:srgbClr val="FFFFFF"/>
                </a:solidFill>
              </a:defRPr>
            </a:lvl2pPr>
            <a:lvl3pPr lvl="2">
              <a:buNone/>
              <a:defRPr sz="1300">
                <a:solidFill>
                  <a:srgbClr val="FFFFFF"/>
                </a:solidFill>
              </a:defRPr>
            </a:lvl3pPr>
            <a:lvl4pPr lvl="3">
              <a:buNone/>
              <a:defRPr sz="1300">
                <a:solidFill>
                  <a:srgbClr val="FFFFFF"/>
                </a:solidFill>
              </a:defRPr>
            </a:lvl4pPr>
            <a:lvl5pPr lvl="4">
              <a:buNone/>
              <a:defRPr sz="1300">
                <a:solidFill>
                  <a:srgbClr val="FFFFFF"/>
                </a:solidFill>
              </a:defRPr>
            </a:lvl5pPr>
            <a:lvl6pPr lvl="5">
              <a:buNone/>
              <a:defRPr sz="1300">
                <a:solidFill>
                  <a:srgbClr val="FFFFFF"/>
                </a:solidFill>
              </a:defRPr>
            </a:lvl6pPr>
            <a:lvl7pPr lvl="6">
              <a:buNone/>
              <a:defRPr sz="1300">
                <a:solidFill>
                  <a:srgbClr val="FFFFFF"/>
                </a:solidFill>
              </a:defRPr>
            </a:lvl7pPr>
            <a:lvl8pPr lvl="7">
              <a:buNone/>
              <a:defRPr sz="1300">
                <a:solidFill>
                  <a:srgbClr val="FFFFFF"/>
                </a:solidFill>
              </a:defRPr>
            </a:lvl8pPr>
            <a:lvl9pPr lvl="8">
              <a:buNone/>
              <a:defRPr sz="13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 DARK ON LIGHT 1">
  <p:cSld name="BLANK_2_1_1_1_1">
    <p:bg>
      <p:bgPr>
        <a:solidFill>
          <a:srgbClr val="FFFFFF"/>
        </a:solidFill>
        <a:effectLst/>
      </p:bgPr>
    </p:bg>
    <p:spTree>
      <p:nvGrpSpPr>
        <p:cNvPr id="1" name="Shape 124"/>
        <p:cNvGrpSpPr/>
        <p:nvPr/>
      </p:nvGrpSpPr>
      <p:grpSpPr>
        <a:xfrm>
          <a:off x="0" y="0"/>
          <a:ext cx="0" cy="0"/>
          <a:chOff x="0" y="0"/>
          <a:chExt cx="0" cy="0"/>
        </a:xfrm>
      </p:grpSpPr>
      <p:sp>
        <p:nvSpPr>
          <p:cNvPr id="125" name="Google Shape;12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6" name="Google Shape;126;p11"/>
          <p:cNvSpPr txBox="1">
            <a:spLocks noGrp="1"/>
          </p:cNvSpPr>
          <p:nvPr>
            <p:ph type="title"/>
          </p:nvPr>
        </p:nvSpPr>
        <p:spPr>
          <a:xfrm>
            <a:off x="591758" y="187256"/>
            <a:ext cx="7602300" cy="8802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None/>
              <a:defRPr sz="3600" b="1">
                <a:solidFill>
                  <a:srgbClr val="003C71"/>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cxnSp>
        <p:nvCxnSpPr>
          <p:cNvPr id="127" name="Google Shape;127;p11"/>
          <p:cNvCxnSpPr/>
          <p:nvPr/>
        </p:nvCxnSpPr>
        <p:spPr>
          <a:xfrm>
            <a:off x="707100" y="1034719"/>
            <a:ext cx="7230000" cy="0"/>
          </a:xfrm>
          <a:prstGeom prst="straightConnector1">
            <a:avLst/>
          </a:prstGeom>
          <a:noFill/>
          <a:ln w="19050" cap="flat" cmpd="sng">
            <a:solidFill>
              <a:srgbClr val="000000"/>
            </a:solidFill>
            <a:prstDash val="solid"/>
            <a:round/>
            <a:headEnd type="none" w="med" len="med"/>
            <a:tailEnd type="none" w="med" len="med"/>
          </a:ln>
        </p:spPr>
      </p:cxnSp>
      <p:sp>
        <p:nvSpPr>
          <p:cNvPr id="128" name="Google Shape;128;p11"/>
          <p:cNvSpPr txBox="1">
            <a:spLocks noGrp="1"/>
          </p:cNvSpPr>
          <p:nvPr>
            <p:ph type="subTitle" idx="1"/>
          </p:nvPr>
        </p:nvSpPr>
        <p:spPr>
          <a:xfrm>
            <a:off x="591750" y="1051800"/>
            <a:ext cx="7345500" cy="39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0579BD"/>
                </a:solidFill>
                <a:latin typeface="Arial"/>
                <a:ea typeface="Arial"/>
                <a:cs typeface="Arial"/>
                <a:sym typeface="Arial"/>
              </a:defRPr>
            </a:lvl1pPr>
            <a:lvl2pPr lvl="1" rtl="0">
              <a:spcBef>
                <a:spcPts val="0"/>
              </a:spcBef>
              <a:spcAft>
                <a:spcPts val="0"/>
              </a:spcAft>
              <a:buNone/>
              <a:defRPr sz="2400" b="1">
                <a:solidFill>
                  <a:srgbClr val="0579BD"/>
                </a:solidFill>
                <a:latin typeface="Arial"/>
                <a:ea typeface="Arial"/>
                <a:cs typeface="Arial"/>
                <a:sym typeface="Arial"/>
              </a:defRPr>
            </a:lvl2pPr>
            <a:lvl3pPr lvl="2" rtl="0">
              <a:spcBef>
                <a:spcPts val="0"/>
              </a:spcBef>
              <a:spcAft>
                <a:spcPts val="0"/>
              </a:spcAft>
              <a:buNone/>
              <a:defRPr sz="2400" b="1">
                <a:solidFill>
                  <a:srgbClr val="0579BD"/>
                </a:solidFill>
                <a:latin typeface="Arial"/>
                <a:ea typeface="Arial"/>
                <a:cs typeface="Arial"/>
                <a:sym typeface="Arial"/>
              </a:defRPr>
            </a:lvl3pPr>
            <a:lvl4pPr lvl="3" rtl="0">
              <a:spcBef>
                <a:spcPts val="0"/>
              </a:spcBef>
              <a:spcAft>
                <a:spcPts val="0"/>
              </a:spcAft>
              <a:buNone/>
              <a:defRPr sz="2400" b="1">
                <a:solidFill>
                  <a:srgbClr val="0579BD"/>
                </a:solidFill>
                <a:latin typeface="Arial"/>
                <a:ea typeface="Arial"/>
                <a:cs typeface="Arial"/>
                <a:sym typeface="Arial"/>
              </a:defRPr>
            </a:lvl4pPr>
            <a:lvl5pPr lvl="4" rtl="0">
              <a:spcBef>
                <a:spcPts val="0"/>
              </a:spcBef>
              <a:spcAft>
                <a:spcPts val="0"/>
              </a:spcAft>
              <a:buNone/>
              <a:defRPr sz="2400" b="1">
                <a:solidFill>
                  <a:srgbClr val="0579BD"/>
                </a:solidFill>
                <a:latin typeface="Arial"/>
                <a:ea typeface="Arial"/>
                <a:cs typeface="Arial"/>
                <a:sym typeface="Arial"/>
              </a:defRPr>
            </a:lvl5pPr>
            <a:lvl6pPr lvl="5" rtl="0">
              <a:spcBef>
                <a:spcPts val="0"/>
              </a:spcBef>
              <a:spcAft>
                <a:spcPts val="0"/>
              </a:spcAft>
              <a:buNone/>
              <a:defRPr sz="2400" b="1">
                <a:solidFill>
                  <a:srgbClr val="0579BD"/>
                </a:solidFill>
                <a:latin typeface="Arial"/>
                <a:ea typeface="Arial"/>
                <a:cs typeface="Arial"/>
                <a:sym typeface="Arial"/>
              </a:defRPr>
            </a:lvl6pPr>
            <a:lvl7pPr lvl="6" rtl="0">
              <a:spcBef>
                <a:spcPts val="0"/>
              </a:spcBef>
              <a:spcAft>
                <a:spcPts val="0"/>
              </a:spcAft>
              <a:buNone/>
              <a:defRPr sz="2400" b="1">
                <a:solidFill>
                  <a:srgbClr val="0579BD"/>
                </a:solidFill>
                <a:latin typeface="Arial"/>
                <a:ea typeface="Arial"/>
                <a:cs typeface="Arial"/>
                <a:sym typeface="Arial"/>
              </a:defRPr>
            </a:lvl7pPr>
            <a:lvl8pPr lvl="7" rtl="0">
              <a:spcBef>
                <a:spcPts val="0"/>
              </a:spcBef>
              <a:spcAft>
                <a:spcPts val="0"/>
              </a:spcAft>
              <a:buNone/>
              <a:defRPr sz="2400" b="1">
                <a:solidFill>
                  <a:srgbClr val="0579BD"/>
                </a:solidFill>
                <a:latin typeface="Arial"/>
                <a:ea typeface="Arial"/>
                <a:cs typeface="Arial"/>
                <a:sym typeface="Arial"/>
              </a:defRPr>
            </a:lvl8pPr>
            <a:lvl9pPr lvl="8" rtl="0">
              <a:spcBef>
                <a:spcPts val="0"/>
              </a:spcBef>
              <a:spcAft>
                <a:spcPts val="0"/>
              </a:spcAft>
              <a:buNone/>
              <a:defRPr sz="2400" b="1">
                <a:solidFill>
                  <a:srgbClr val="0579BD"/>
                </a:solidFill>
                <a:latin typeface="Arial"/>
                <a:ea typeface="Arial"/>
                <a:cs typeface="Arial"/>
                <a:sym typeface="Arial"/>
              </a:defRPr>
            </a:lvl9pPr>
          </a:lstStyle>
          <a:p>
            <a:endParaRPr/>
          </a:p>
        </p:txBody>
      </p:sp>
      <p:sp>
        <p:nvSpPr>
          <p:cNvPr id="129" name="Google Shape;129;p11"/>
          <p:cNvSpPr txBox="1">
            <a:spLocks noGrp="1"/>
          </p:cNvSpPr>
          <p:nvPr>
            <p:ph type="body" idx="2"/>
          </p:nvPr>
        </p:nvSpPr>
        <p:spPr>
          <a:xfrm>
            <a:off x="711575" y="1492781"/>
            <a:ext cx="7602300" cy="34188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000000"/>
              </a:buClr>
              <a:buSzPts val="1400"/>
              <a:buFont typeface="Arial"/>
              <a:buChar char="●"/>
              <a:defRPr b="1">
                <a:solidFill>
                  <a:srgbClr val="000000"/>
                </a:solidFill>
                <a:latin typeface="Arial"/>
                <a:ea typeface="Arial"/>
                <a:cs typeface="Arial"/>
                <a:sym typeface="Arial"/>
              </a:defRPr>
            </a:lvl1pPr>
            <a:lvl2pPr marL="914400" lvl="1" indent="-317500" rtl="0">
              <a:lnSpc>
                <a:spcPct val="100000"/>
              </a:lnSpc>
              <a:spcBef>
                <a:spcPts val="0"/>
              </a:spcBef>
              <a:spcAft>
                <a:spcPts val="0"/>
              </a:spcAft>
              <a:buClr>
                <a:srgbClr val="000000"/>
              </a:buClr>
              <a:buSzPts val="1400"/>
              <a:buFont typeface="Arial"/>
              <a:buChar char="○"/>
              <a:defRPr>
                <a:solidFill>
                  <a:srgbClr val="000000"/>
                </a:solidFill>
                <a:latin typeface="Arial"/>
                <a:ea typeface="Arial"/>
                <a:cs typeface="Arial"/>
                <a:sym typeface="Arial"/>
              </a:defRPr>
            </a:lvl2pPr>
            <a:lvl3pPr marL="1371600" lvl="2" indent="-317500" rtl="0">
              <a:lnSpc>
                <a:spcPct val="100000"/>
              </a:lnSpc>
              <a:spcBef>
                <a:spcPts val="0"/>
              </a:spcBef>
              <a:spcAft>
                <a:spcPts val="0"/>
              </a:spcAft>
              <a:buClr>
                <a:srgbClr val="000000"/>
              </a:buClr>
              <a:buSzPts val="1400"/>
              <a:buFont typeface="Arial"/>
              <a:buChar char="■"/>
              <a:defRPr>
                <a:solidFill>
                  <a:srgbClr val="000000"/>
                </a:solidFill>
                <a:latin typeface="Arial"/>
                <a:ea typeface="Arial"/>
                <a:cs typeface="Arial"/>
                <a:sym typeface="Arial"/>
              </a:defRPr>
            </a:lvl3pPr>
            <a:lvl4pPr marL="1828800" lvl="3" indent="-317500" rtl="0">
              <a:lnSpc>
                <a:spcPct val="100000"/>
              </a:lnSpc>
              <a:spcBef>
                <a:spcPts val="0"/>
              </a:spcBef>
              <a:spcAft>
                <a:spcPts val="0"/>
              </a:spcAft>
              <a:buClr>
                <a:srgbClr val="000000"/>
              </a:buClr>
              <a:buSzPts val="1400"/>
              <a:buFont typeface="Arial"/>
              <a:buChar char="●"/>
              <a:defRPr>
                <a:solidFill>
                  <a:srgbClr val="000000"/>
                </a:solidFill>
                <a:latin typeface="Arial"/>
                <a:ea typeface="Arial"/>
                <a:cs typeface="Arial"/>
                <a:sym typeface="Arial"/>
              </a:defRPr>
            </a:lvl4pPr>
            <a:lvl5pPr marL="2286000" lvl="4" indent="-317500" rtl="0">
              <a:lnSpc>
                <a:spcPct val="100000"/>
              </a:lnSpc>
              <a:spcBef>
                <a:spcPts val="0"/>
              </a:spcBef>
              <a:spcAft>
                <a:spcPts val="0"/>
              </a:spcAft>
              <a:buClr>
                <a:srgbClr val="000000"/>
              </a:buClr>
              <a:buSzPts val="1400"/>
              <a:buFont typeface="Arial"/>
              <a:buChar char="○"/>
              <a:defRPr>
                <a:solidFill>
                  <a:srgbClr val="000000"/>
                </a:solidFill>
                <a:latin typeface="Arial"/>
                <a:ea typeface="Arial"/>
                <a:cs typeface="Arial"/>
                <a:sym typeface="Arial"/>
              </a:defRPr>
            </a:lvl5pPr>
            <a:lvl6pPr marL="2743200" lvl="5" indent="-317500" rtl="0">
              <a:lnSpc>
                <a:spcPct val="100000"/>
              </a:lnSpc>
              <a:spcBef>
                <a:spcPts val="0"/>
              </a:spcBef>
              <a:spcAft>
                <a:spcPts val="0"/>
              </a:spcAft>
              <a:buClr>
                <a:srgbClr val="000000"/>
              </a:buClr>
              <a:buSzPts val="1400"/>
              <a:buFont typeface="Arial"/>
              <a:buChar char="■"/>
              <a:defRPr>
                <a:solidFill>
                  <a:srgbClr val="000000"/>
                </a:solidFill>
                <a:latin typeface="Arial"/>
                <a:ea typeface="Arial"/>
                <a:cs typeface="Arial"/>
                <a:sym typeface="Arial"/>
              </a:defRPr>
            </a:lvl6pPr>
            <a:lvl7pPr marL="3200400" lvl="6" indent="-317500" rtl="0">
              <a:lnSpc>
                <a:spcPct val="100000"/>
              </a:lnSpc>
              <a:spcBef>
                <a:spcPts val="0"/>
              </a:spcBef>
              <a:spcAft>
                <a:spcPts val="0"/>
              </a:spcAft>
              <a:buClr>
                <a:srgbClr val="000000"/>
              </a:buClr>
              <a:buSzPts val="1400"/>
              <a:buFont typeface="Arial"/>
              <a:buChar char="●"/>
              <a:defRPr>
                <a:solidFill>
                  <a:srgbClr val="000000"/>
                </a:solidFill>
                <a:latin typeface="Arial"/>
                <a:ea typeface="Arial"/>
                <a:cs typeface="Arial"/>
                <a:sym typeface="Arial"/>
              </a:defRPr>
            </a:lvl7pPr>
            <a:lvl8pPr marL="3657600" lvl="7" indent="-317500" rtl="0">
              <a:lnSpc>
                <a:spcPct val="100000"/>
              </a:lnSpc>
              <a:spcBef>
                <a:spcPts val="0"/>
              </a:spcBef>
              <a:spcAft>
                <a:spcPts val="0"/>
              </a:spcAft>
              <a:buClr>
                <a:srgbClr val="000000"/>
              </a:buClr>
              <a:buSzPts val="1400"/>
              <a:buFont typeface="Arial"/>
              <a:buChar char="○"/>
              <a:defRPr>
                <a:solidFill>
                  <a:srgbClr val="000000"/>
                </a:solidFill>
                <a:latin typeface="Arial"/>
                <a:ea typeface="Arial"/>
                <a:cs typeface="Arial"/>
                <a:sym typeface="Arial"/>
              </a:defRPr>
            </a:lvl8pPr>
            <a:lvl9pPr marL="4114800" lvl="8" indent="-317500" rtl="0">
              <a:lnSpc>
                <a:spcPct val="100000"/>
              </a:lnSpc>
              <a:spcBef>
                <a:spcPts val="0"/>
              </a:spcBef>
              <a:spcAft>
                <a:spcPts val="0"/>
              </a:spcAft>
              <a:buClr>
                <a:srgbClr val="000000"/>
              </a:buClr>
              <a:buSzPts val="1400"/>
              <a:buFont typeface="Arial"/>
              <a:buChar char="■"/>
              <a:defRPr>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 DARK ON LIGHT 5">
  <p:cSld name="BLANK_2_1_1_1_5">
    <p:bg>
      <p:bgPr>
        <a:solidFill>
          <a:srgbClr val="FFFFFF"/>
        </a:solidFill>
        <a:effectLst/>
      </p:bgPr>
    </p:bg>
    <p:spTree>
      <p:nvGrpSpPr>
        <p:cNvPr id="1" name="Shape 130"/>
        <p:cNvGrpSpPr/>
        <p:nvPr/>
      </p:nvGrpSpPr>
      <p:grpSpPr>
        <a:xfrm>
          <a:off x="0" y="0"/>
          <a:ext cx="0" cy="0"/>
          <a:chOff x="0" y="0"/>
          <a:chExt cx="0" cy="0"/>
        </a:xfrm>
      </p:grpSpPr>
      <p:sp>
        <p:nvSpPr>
          <p:cNvPr id="131" name="Google Shape;131;p12"/>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32" name="Google Shape;132;p12"/>
          <p:cNvSpPr txBox="1">
            <a:spLocks noGrp="1"/>
          </p:cNvSpPr>
          <p:nvPr>
            <p:ph type="title"/>
          </p:nvPr>
        </p:nvSpPr>
        <p:spPr>
          <a:xfrm>
            <a:off x="591758" y="301556"/>
            <a:ext cx="7602300" cy="8802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3200"/>
              <a:buNone/>
              <a:defRPr sz="4600" b="1">
                <a:solidFill>
                  <a:srgbClr val="003C71"/>
                </a:solidFill>
                <a:latin typeface="Arial"/>
                <a:ea typeface="Arial"/>
                <a:cs typeface="Arial"/>
                <a:sym typeface="Arial"/>
              </a:defRPr>
            </a:lvl1pPr>
            <a:lvl2pPr lvl="1" algn="l" rtl="0">
              <a:lnSpc>
                <a:spcPct val="100000"/>
              </a:lnSpc>
              <a:spcBef>
                <a:spcPts val="0"/>
              </a:spcBef>
              <a:spcAft>
                <a:spcPts val="0"/>
              </a:spcAft>
              <a:buSzPts val="3200"/>
              <a:buNone/>
              <a:defRPr sz="4600" b="1">
                <a:solidFill>
                  <a:srgbClr val="003C71"/>
                </a:solidFill>
                <a:latin typeface="Arial"/>
                <a:ea typeface="Arial"/>
                <a:cs typeface="Arial"/>
                <a:sym typeface="Arial"/>
              </a:defRPr>
            </a:lvl2pPr>
            <a:lvl3pPr lvl="2" algn="l" rtl="0">
              <a:lnSpc>
                <a:spcPct val="100000"/>
              </a:lnSpc>
              <a:spcBef>
                <a:spcPts val="0"/>
              </a:spcBef>
              <a:spcAft>
                <a:spcPts val="0"/>
              </a:spcAft>
              <a:buSzPts val="3200"/>
              <a:buNone/>
              <a:defRPr sz="4600" b="1">
                <a:solidFill>
                  <a:srgbClr val="003C71"/>
                </a:solidFill>
                <a:latin typeface="Arial"/>
                <a:ea typeface="Arial"/>
                <a:cs typeface="Arial"/>
                <a:sym typeface="Arial"/>
              </a:defRPr>
            </a:lvl3pPr>
            <a:lvl4pPr lvl="3" algn="l" rtl="0">
              <a:lnSpc>
                <a:spcPct val="100000"/>
              </a:lnSpc>
              <a:spcBef>
                <a:spcPts val="0"/>
              </a:spcBef>
              <a:spcAft>
                <a:spcPts val="0"/>
              </a:spcAft>
              <a:buSzPts val="3200"/>
              <a:buNone/>
              <a:defRPr sz="4600" b="1">
                <a:solidFill>
                  <a:srgbClr val="003C71"/>
                </a:solidFill>
                <a:latin typeface="Arial"/>
                <a:ea typeface="Arial"/>
                <a:cs typeface="Arial"/>
                <a:sym typeface="Arial"/>
              </a:defRPr>
            </a:lvl4pPr>
            <a:lvl5pPr lvl="4" algn="l" rtl="0">
              <a:lnSpc>
                <a:spcPct val="100000"/>
              </a:lnSpc>
              <a:spcBef>
                <a:spcPts val="0"/>
              </a:spcBef>
              <a:spcAft>
                <a:spcPts val="0"/>
              </a:spcAft>
              <a:buSzPts val="3200"/>
              <a:buNone/>
              <a:defRPr sz="4600" b="1">
                <a:solidFill>
                  <a:srgbClr val="003C71"/>
                </a:solidFill>
                <a:latin typeface="Arial"/>
                <a:ea typeface="Arial"/>
                <a:cs typeface="Arial"/>
                <a:sym typeface="Arial"/>
              </a:defRPr>
            </a:lvl5pPr>
            <a:lvl6pPr lvl="5" algn="l" rtl="0">
              <a:lnSpc>
                <a:spcPct val="100000"/>
              </a:lnSpc>
              <a:spcBef>
                <a:spcPts val="0"/>
              </a:spcBef>
              <a:spcAft>
                <a:spcPts val="0"/>
              </a:spcAft>
              <a:buSzPts val="3200"/>
              <a:buNone/>
              <a:defRPr sz="4600" b="1">
                <a:solidFill>
                  <a:srgbClr val="003C71"/>
                </a:solidFill>
                <a:latin typeface="Arial"/>
                <a:ea typeface="Arial"/>
                <a:cs typeface="Arial"/>
                <a:sym typeface="Arial"/>
              </a:defRPr>
            </a:lvl6pPr>
            <a:lvl7pPr lvl="6" algn="l" rtl="0">
              <a:lnSpc>
                <a:spcPct val="100000"/>
              </a:lnSpc>
              <a:spcBef>
                <a:spcPts val="0"/>
              </a:spcBef>
              <a:spcAft>
                <a:spcPts val="0"/>
              </a:spcAft>
              <a:buSzPts val="3200"/>
              <a:buNone/>
              <a:defRPr sz="4600" b="1">
                <a:solidFill>
                  <a:srgbClr val="003C71"/>
                </a:solidFill>
                <a:latin typeface="Arial"/>
                <a:ea typeface="Arial"/>
                <a:cs typeface="Arial"/>
                <a:sym typeface="Arial"/>
              </a:defRPr>
            </a:lvl7pPr>
            <a:lvl8pPr lvl="7" algn="l" rtl="0">
              <a:lnSpc>
                <a:spcPct val="100000"/>
              </a:lnSpc>
              <a:spcBef>
                <a:spcPts val="0"/>
              </a:spcBef>
              <a:spcAft>
                <a:spcPts val="0"/>
              </a:spcAft>
              <a:buSzPts val="3200"/>
              <a:buNone/>
              <a:defRPr sz="4600" b="1">
                <a:solidFill>
                  <a:srgbClr val="003C71"/>
                </a:solidFill>
                <a:latin typeface="Arial"/>
                <a:ea typeface="Arial"/>
                <a:cs typeface="Arial"/>
                <a:sym typeface="Arial"/>
              </a:defRPr>
            </a:lvl8pPr>
            <a:lvl9pPr lvl="8" algn="l" rtl="0">
              <a:lnSpc>
                <a:spcPct val="100000"/>
              </a:lnSpc>
              <a:spcBef>
                <a:spcPts val="0"/>
              </a:spcBef>
              <a:spcAft>
                <a:spcPts val="0"/>
              </a:spcAft>
              <a:buSzPts val="3200"/>
              <a:buNone/>
              <a:defRPr sz="4600" b="1">
                <a:solidFill>
                  <a:srgbClr val="003C71"/>
                </a:solidFill>
                <a:latin typeface="Arial"/>
                <a:ea typeface="Arial"/>
                <a:cs typeface="Arial"/>
                <a:sym typeface="Arial"/>
              </a:defRPr>
            </a:lvl9pPr>
          </a:lstStyle>
          <a:p>
            <a:endParaRPr/>
          </a:p>
        </p:txBody>
      </p:sp>
      <p:cxnSp>
        <p:nvCxnSpPr>
          <p:cNvPr id="133" name="Google Shape;133;p12"/>
          <p:cNvCxnSpPr/>
          <p:nvPr/>
        </p:nvCxnSpPr>
        <p:spPr>
          <a:xfrm>
            <a:off x="707100" y="1149019"/>
            <a:ext cx="7230000" cy="0"/>
          </a:xfrm>
          <a:prstGeom prst="straightConnector1">
            <a:avLst/>
          </a:prstGeom>
          <a:noFill/>
          <a:ln w="19050" cap="flat" cmpd="sng">
            <a:solidFill>
              <a:srgbClr val="000000"/>
            </a:solidFill>
            <a:prstDash val="solid"/>
            <a:round/>
            <a:headEnd type="none" w="sm" len="sm"/>
            <a:tailEnd type="none" w="sm" len="sm"/>
          </a:ln>
        </p:spPr>
      </p:cxnSp>
      <p:sp>
        <p:nvSpPr>
          <p:cNvPr id="134" name="Google Shape;134;p12"/>
          <p:cNvSpPr txBox="1">
            <a:spLocks noGrp="1"/>
          </p:cNvSpPr>
          <p:nvPr>
            <p:ph type="subTitle" idx="1"/>
          </p:nvPr>
        </p:nvSpPr>
        <p:spPr>
          <a:xfrm>
            <a:off x="591750" y="1166100"/>
            <a:ext cx="7345500" cy="3936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SzPts val="1800"/>
              <a:buNone/>
              <a:defRPr sz="2400" b="1" i="1">
                <a:solidFill>
                  <a:srgbClr val="0579BD"/>
                </a:solidFill>
                <a:latin typeface="Arial"/>
                <a:ea typeface="Arial"/>
                <a:cs typeface="Arial"/>
                <a:sym typeface="Arial"/>
              </a:defRPr>
            </a:lvl1pPr>
            <a:lvl2pPr lvl="1" algn="l" rtl="0">
              <a:lnSpc>
                <a:spcPct val="115000"/>
              </a:lnSpc>
              <a:spcBef>
                <a:spcPts val="1600"/>
              </a:spcBef>
              <a:spcAft>
                <a:spcPts val="0"/>
              </a:spcAft>
              <a:buSzPts val="1400"/>
              <a:buNone/>
              <a:defRPr sz="2400" b="1" i="1">
                <a:solidFill>
                  <a:srgbClr val="0579BD"/>
                </a:solidFill>
                <a:latin typeface="Arial"/>
                <a:ea typeface="Arial"/>
                <a:cs typeface="Arial"/>
                <a:sym typeface="Arial"/>
              </a:defRPr>
            </a:lvl2pPr>
            <a:lvl3pPr lvl="2" algn="l" rtl="0">
              <a:lnSpc>
                <a:spcPct val="115000"/>
              </a:lnSpc>
              <a:spcBef>
                <a:spcPts val="1600"/>
              </a:spcBef>
              <a:spcAft>
                <a:spcPts val="0"/>
              </a:spcAft>
              <a:buSzPts val="1400"/>
              <a:buNone/>
              <a:defRPr sz="2400" b="1" i="1">
                <a:solidFill>
                  <a:srgbClr val="0579BD"/>
                </a:solidFill>
                <a:latin typeface="Arial"/>
                <a:ea typeface="Arial"/>
                <a:cs typeface="Arial"/>
                <a:sym typeface="Arial"/>
              </a:defRPr>
            </a:lvl3pPr>
            <a:lvl4pPr lvl="3" algn="l" rtl="0">
              <a:lnSpc>
                <a:spcPct val="115000"/>
              </a:lnSpc>
              <a:spcBef>
                <a:spcPts val="1600"/>
              </a:spcBef>
              <a:spcAft>
                <a:spcPts val="0"/>
              </a:spcAft>
              <a:buSzPts val="1400"/>
              <a:buNone/>
              <a:defRPr sz="2400" b="1" i="1">
                <a:solidFill>
                  <a:srgbClr val="0579BD"/>
                </a:solidFill>
                <a:latin typeface="Arial"/>
                <a:ea typeface="Arial"/>
                <a:cs typeface="Arial"/>
                <a:sym typeface="Arial"/>
              </a:defRPr>
            </a:lvl4pPr>
            <a:lvl5pPr lvl="4" algn="l" rtl="0">
              <a:lnSpc>
                <a:spcPct val="115000"/>
              </a:lnSpc>
              <a:spcBef>
                <a:spcPts val="1600"/>
              </a:spcBef>
              <a:spcAft>
                <a:spcPts val="0"/>
              </a:spcAft>
              <a:buSzPts val="1400"/>
              <a:buNone/>
              <a:defRPr sz="2400" b="1" i="1">
                <a:solidFill>
                  <a:srgbClr val="0579BD"/>
                </a:solidFill>
                <a:latin typeface="Arial"/>
                <a:ea typeface="Arial"/>
                <a:cs typeface="Arial"/>
                <a:sym typeface="Arial"/>
              </a:defRPr>
            </a:lvl5pPr>
            <a:lvl6pPr lvl="5" algn="l" rtl="0">
              <a:lnSpc>
                <a:spcPct val="115000"/>
              </a:lnSpc>
              <a:spcBef>
                <a:spcPts val="1600"/>
              </a:spcBef>
              <a:spcAft>
                <a:spcPts val="0"/>
              </a:spcAft>
              <a:buSzPts val="1400"/>
              <a:buNone/>
              <a:defRPr sz="2400" b="1" i="1">
                <a:solidFill>
                  <a:srgbClr val="0579BD"/>
                </a:solidFill>
                <a:latin typeface="Arial"/>
                <a:ea typeface="Arial"/>
                <a:cs typeface="Arial"/>
                <a:sym typeface="Arial"/>
              </a:defRPr>
            </a:lvl6pPr>
            <a:lvl7pPr lvl="6" algn="l" rtl="0">
              <a:lnSpc>
                <a:spcPct val="115000"/>
              </a:lnSpc>
              <a:spcBef>
                <a:spcPts val="1600"/>
              </a:spcBef>
              <a:spcAft>
                <a:spcPts val="0"/>
              </a:spcAft>
              <a:buSzPts val="1400"/>
              <a:buNone/>
              <a:defRPr sz="2400" b="1" i="1">
                <a:solidFill>
                  <a:srgbClr val="0579BD"/>
                </a:solidFill>
                <a:latin typeface="Arial"/>
                <a:ea typeface="Arial"/>
                <a:cs typeface="Arial"/>
                <a:sym typeface="Arial"/>
              </a:defRPr>
            </a:lvl7pPr>
            <a:lvl8pPr lvl="7" algn="l" rtl="0">
              <a:lnSpc>
                <a:spcPct val="115000"/>
              </a:lnSpc>
              <a:spcBef>
                <a:spcPts val="1600"/>
              </a:spcBef>
              <a:spcAft>
                <a:spcPts val="0"/>
              </a:spcAft>
              <a:buSzPts val="1400"/>
              <a:buNone/>
              <a:defRPr sz="2400" b="1" i="1">
                <a:solidFill>
                  <a:srgbClr val="0579BD"/>
                </a:solidFill>
                <a:latin typeface="Arial"/>
                <a:ea typeface="Arial"/>
                <a:cs typeface="Arial"/>
                <a:sym typeface="Arial"/>
              </a:defRPr>
            </a:lvl8pPr>
            <a:lvl9pPr lvl="8" algn="l" rtl="0">
              <a:lnSpc>
                <a:spcPct val="115000"/>
              </a:lnSpc>
              <a:spcBef>
                <a:spcPts val="1600"/>
              </a:spcBef>
              <a:spcAft>
                <a:spcPts val="1600"/>
              </a:spcAft>
              <a:buSzPts val="1400"/>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 DARK ON LIGHT 1 1">
  <p:cSld name="BLANK_2_1_1_1_6">
    <p:bg>
      <p:bgPr>
        <a:solidFill>
          <a:srgbClr val="FFFFFF"/>
        </a:solidFill>
        <a:effectLst/>
      </p:bgPr>
    </p:bg>
    <p:spTree>
      <p:nvGrpSpPr>
        <p:cNvPr id="1" name="Shape 135"/>
        <p:cNvGrpSpPr/>
        <p:nvPr/>
      </p:nvGrpSpPr>
      <p:grpSpPr>
        <a:xfrm>
          <a:off x="0" y="0"/>
          <a:ext cx="0" cy="0"/>
          <a:chOff x="0" y="0"/>
          <a:chExt cx="0" cy="0"/>
        </a:xfrm>
      </p:grpSpPr>
      <p:sp>
        <p:nvSpPr>
          <p:cNvPr id="136" name="Google Shape;136;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37" name="Google Shape;137;p13"/>
          <p:cNvSpPr txBox="1">
            <a:spLocks noGrp="1"/>
          </p:cNvSpPr>
          <p:nvPr>
            <p:ph type="title"/>
          </p:nvPr>
        </p:nvSpPr>
        <p:spPr>
          <a:xfrm>
            <a:off x="591758" y="301556"/>
            <a:ext cx="7602300" cy="8802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None/>
              <a:defRPr sz="4600" b="1">
                <a:solidFill>
                  <a:srgbClr val="003C71"/>
                </a:solidFill>
                <a:latin typeface="Arial"/>
                <a:ea typeface="Arial"/>
                <a:cs typeface="Arial"/>
                <a:sym typeface="Arial"/>
              </a:defRPr>
            </a:lvl1pPr>
            <a:lvl2pPr lvl="1" rtl="0">
              <a:spcBef>
                <a:spcPts val="0"/>
              </a:spcBef>
              <a:spcAft>
                <a:spcPts val="0"/>
              </a:spcAft>
              <a:buNone/>
              <a:defRPr sz="4600" b="1">
                <a:solidFill>
                  <a:srgbClr val="003C71"/>
                </a:solidFill>
                <a:latin typeface="Arial"/>
                <a:ea typeface="Arial"/>
                <a:cs typeface="Arial"/>
                <a:sym typeface="Arial"/>
              </a:defRPr>
            </a:lvl2pPr>
            <a:lvl3pPr lvl="2" rtl="0">
              <a:spcBef>
                <a:spcPts val="0"/>
              </a:spcBef>
              <a:spcAft>
                <a:spcPts val="0"/>
              </a:spcAft>
              <a:buNone/>
              <a:defRPr sz="4600" b="1">
                <a:solidFill>
                  <a:srgbClr val="003C71"/>
                </a:solidFill>
                <a:latin typeface="Arial"/>
                <a:ea typeface="Arial"/>
                <a:cs typeface="Arial"/>
                <a:sym typeface="Arial"/>
              </a:defRPr>
            </a:lvl3pPr>
            <a:lvl4pPr lvl="3" rtl="0">
              <a:spcBef>
                <a:spcPts val="0"/>
              </a:spcBef>
              <a:spcAft>
                <a:spcPts val="0"/>
              </a:spcAft>
              <a:buNone/>
              <a:defRPr sz="4600" b="1">
                <a:solidFill>
                  <a:srgbClr val="003C71"/>
                </a:solidFill>
                <a:latin typeface="Arial"/>
                <a:ea typeface="Arial"/>
                <a:cs typeface="Arial"/>
                <a:sym typeface="Arial"/>
              </a:defRPr>
            </a:lvl4pPr>
            <a:lvl5pPr lvl="4" rtl="0">
              <a:spcBef>
                <a:spcPts val="0"/>
              </a:spcBef>
              <a:spcAft>
                <a:spcPts val="0"/>
              </a:spcAft>
              <a:buNone/>
              <a:defRPr sz="4600" b="1">
                <a:solidFill>
                  <a:srgbClr val="003C71"/>
                </a:solidFill>
                <a:latin typeface="Arial"/>
                <a:ea typeface="Arial"/>
                <a:cs typeface="Arial"/>
                <a:sym typeface="Arial"/>
              </a:defRPr>
            </a:lvl5pPr>
            <a:lvl6pPr lvl="5" rtl="0">
              <a:spcBef>
                <a:spcPts val="0"/>
              </a:spcBef>
              <a:spcAft>
                <a:spcPts val="0"/>
              </a:spcAft>
              <a:buNone/>
              <a:defRPr sz="4600" b="1">
                <a:solidFill>
                  <a:srgbClr val="003C71"/>
                </a:solidFill>
                <a:latin typeface="Arial"/>
                <a:ea typeface="Arial"/>
                <a:cs typeface="Arial"/>
                <a:sym typeface="Arial"/>
              </a:defRPr>
            </a:lvl6pPr>
            <a:lvl7pPr lvl="6" rtl="0">
              <a:spcBef>
                <a:spcPts val="0"/>
              </a:spcBef>
              <a:spcAft>
                <a:spcPts val="0"/>
              </a:spcAft>
              <a:buNone/>
              <a:defRPr sz="4600" b="1">
                <a:solidFill>
                  <a:srgbClr val="003C71"/>
                </a:solidFill>
                <a:latin typeface="Arial"/>
                <a:ea typeface="Arial"/>
                <a:cs typeface="Arial"/>
                <a:sym typeface="Arial"/>
              </a:defRPr>
            </a:lvl7pPr>
            <a:lvl8pPr lvl="7" rtl="0">
              <a:spcBef>
                <a:spcPts val="0"/>
              </a:spcBef>
              <a:spcAft>
                <a:spcPts val="0"/>
              </a:spcAft>
              <a:buNone/>
              <a:defRPr sz="4600" b="1">
                <a:solidFill>
                  <a:srgbClr val="003C71"/>
                </a:solidFill>
                <a:latin typeface="Arial"/>
                <a:ea typeface="Arial"/>
                <a:cs typeface="Arial"/>
                <a:sym typeface="Arial"/>
              </a:defRPr>
            </a:lvl8pPr>
            <a:lvl9pPr lvl="8" rtl="0">
              <a:spcBef>
                <a:spcPts val="0"/>
              </a:spcBef>
              <a:spcAft>
                <a:spcPts val="0"/>
              </a:spcAft>
              <a:buNone/>
              <a:defRPr sz="4600" b="1">
                <a:solidFill>
                  <a:srgbClr val="003C71"/>
                </a:solidFill>
                <a:latin typeface="Arial"/>
                <a:ea typeface="Arial"/>
                <a:cs typeface="Arial"/>
                <a:sym typeface="Arial"/>
              </a:defRPr>
            </a:lvl9pPr>
          </a:lstStyle>
          <a:p>
            <a:endParaRPr/>
          </a:p>
        </p:txBody>
      </p:sp>
      <p:cxnSp>
        <p:nvCxnSpPr>
          <p:cNvPr id="138" name="Google Shape;138;p13"/>
          <p:cNvCxnSpPr/>
          <p:nvPr/>
        </p:nvCxnSpPr>
        <p:spPr>
          <a:xfrm>
            <a:off x="707100" y="1149019"/>
            <a:ext cx="7230000" cy="0"/>
          </a:xfrm>
          <a:prstGeom prst="straightConnector1">
            <a:avLst/>
          </a:prstGeom>
          <a:noFill/>
          <a:ln w="19050" cap="flat" cmpd="sng">
            <a:solidFill>
              <a:srgbClr val="000000"/>
            </a:solidFill>
            <a:prstDash val="solid"/>
            <a:round/>
            <a:headEnd type="none" w="med" len="med"/>
            <a:tailEnd type="none" w="med" len="med"/>
          </a:ln>
        </p:spPr>
      </p:cxnSp>
      <p:sp>
        <p:nvSpPr>
          <p:cNvPr id="139" name="Google Shape;139;p13"/>
          <p:cNvSpPr txBox="1">
            <a:spLocks noGrp="1"/>
          </p:cNvSpPr>
          <p:nvPr>
            <p:ph type="subTitle" idx="1"/>
          </p:nvPr>
        </p:nvSpPr>
        <p:spPr>
          <a:xfrm>
            <a:off x="591750" y="1166100"/>
            <a:ext cx="7345500" cy="39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i="1">
                <a:solidFill>
                  <a:srgbClr val="0579BD"/>
                </a:solidFill>
                <a:latin typeface="Arial"/>
                <a:ea typeface="Arial"/>
                <a:cs typeface="Arial"/>
                <a:sym typeface="Arial"/>
              </a:defRPr>
            </a:lvl1pPr>
            <a:lvl2pPr lvl="1" rtl="0">
              <a:spcBef>
                <a:spcPts val="0"/>
              </a:spcBef>
              <a:spcAft>
                <a:spcPts val="0"/>
              </a:spcAft>
              <a:buNone/>
              <a:defRPr sz="2400" b="1" i="1">
                <a:solidFill>
                  <a:srgbClr val="0579BD"/>
                </a:solidFill>
                <a:latin typeface="Arial"/>
                <a:ea typeface="Arial"/>
                <a:cs typeface="Arial"/>
                <a:sym typeface="Arial"/>
              </a:defRPr>
            </a:lvl2pPr>
            <a:lvl3pPr lvl="2" rtl="0">
              <a:spcBef>
                <a:spcPts val="0"/>
              </a:spcBef>
              <a:spcAft>
                <a:spcPts val="0"/>
              </a:spcAft>
              <a:buNone/>
              <a:defRPr sz="2400" b="1" i="1">
                <a:solidFill>
                  <a:srgbClr val="0579BD"/>
                </a:solidFill>
                <a:latin typeface="Arial"/>
                <a:ea typeface="Arial"/>
                <a:cs typeface="Arial"/>
                <a:sym typeface="Arial"/>
              </a:defRPr>
            </a:lvl3pPr>
            <a:lvl4pPr lvl="3" rtl="0">
              <a:spcBef>
                <a:spcPts val="0"/>
              </a:spcBef>
              <a:spcAft>
                <a:spcPts val="0"/>
              </a:spcAft>
              <a:buNone/>
              <a:defRPr sz="2400" b="1" i="1">
                <a:solidFill>
                  <a:srgbClr val="0579BD"/>
                </a:solidFill>
                <a:latin typeface="Arial"/>
                <a:ea typeface="Arial"/>
                <a:cs typeface="Arial"/>
                <a:sym typeface="Arial"/>
              </a:defRPr>
            </a:lvl4pPr>
            <a:lvl5pPr lvl="4" rtl="0">
              <a:spcBef>
                <a:spcPts val="0"/>
              </a:spcBef>
              <a:spcAft>
                <a:spcPts val="0"/>
              </a:spcAft>
              <a:buNone/>
              <a:defRPr sz="2400" b="1" i="1">
                <a:solidFill>
                  <a:srgbClr val="0579BD"/>
                </a:solidFill>
                <a:latin typeface="Arial"/>
                <a:ea typeface="Arial"/>
                <a:cs typeface="Arial"/>
                <a:sym typeface="Arial"/>
              </a:defRPr>
            </a:lvl5pPr>
            <a:lvl6pPr lvl="5" rtl="0">
              <a:spcBef>
                <a:spcPts val="0"/>
              </a:spcBef>
              <a:spcAft>
                <a:spcPts val="0"/>
              </a:spcAft>
              <a:buNone/>
              <a:defRPr sz="2400" b="1" i="1">
                <a:solidFill>
                  <a:srgbClr val="0579BD"/>
                </a:solidFill>
                <a:latin typeface="Arial"/>
                <a:ea typeface="Arial"/>
                <a:cs typeface="Arial"/>
                <a:sym typeface="Arial"/>
              </a:defRPr>
            </a:lvl6pPr>
            <a:lvl7pPr lvl="6" rtl="0">
              <a:spcBef>
                <a:spcPts val="0"/>
              </a:spcBef>
              <a:spcAft>
                <a:spcPts val="0"/>
              </a:spcAft>
              <a:buNone/>
              <a:defRPr sz="2400" b="1" i="1">
                <a:solidFill>
                  <a:srgbClr val="0579BD"/>
                </a:solidFill>
                <a:latin typeface="Arial"/>
                <a:ea typeface="Arial"/>
                <a:cs typeface="Arial"/>
                <a:sym typeface="Arial"/>
              </a:defRPr>
            </a:lvl7pPr>
            <a:lvl8pPr lvl="7" rtl="0">
              <a:spcBef>
                <a:spcPts val="0"/>
              </a:spcBef>
              <a:spcAft>
                <a:spcPts val="0"/>
              </a:spcAft>
              <a:buNone/>
              <a:defRPr sz="2400" b="1" i="1">
                <a:solidFill>
                  <a:srgbClr val="0579BD"/>
                </a:solidFill>
                <a:latin typeface="Arial"/>
                <a:ea typeface="Arial"/>
                <a:cs typeface="Arial"/>
                <a:sym typeface="Arial"/>
              </a:defRPr>
            </a:lvl8pPr>
            <a:lvl9pPr lvl="8" rtl="0">
              <a:spcBef>
                <a:spcPts val="0"/>
              </a:spcBef>
              <a:spcAft>
                <a:spcPts val="0"/>
              </a:spcAft>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lide with Navigation">
  <p:cSld name="Slide with Navigation">
    <p:spTree>
      <p:nvGrpSpPr>
        <p:cNvPr id="1" name="Shape 140"/>
        <p:cNvGrpSpPr/>
        <p:nvPr/>
      </p:nvGrpSpPr>
      <p:grpSpPr>
        <a:xfrm>
          <a:off x="0" y="0"/>
          <a:ext cx="0" cy="0"/>
          <a:chOff x="0" y="0"/>
          <a:chExt cx="0" cy="0"/>
        </a:xfrm>
      </p:grpSpPr>
      <p:sp>
        <p:nvSpPr>
          <p:cNvPr id="141" name="Google Shape;141;p14"/>
          <p:cNvSpPr txBox="1">
            <a:spLocks noGrp="1"/>
          </p:cNvSpPr>
          <p:nvPr>
            <p:ph type="title"/>
          </p:nvPr>
        </p:nvSpPr>
        <p:spPr>
          <a:xfrm>
            <a:off x="1828800" y="901838"/>
            <a:ext cx="6781800" cy="4119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p14"/>
          <p:cNvSpPr txBox="1">
            <a:spLocks noGrp="1"/>
          </p:cNvSpPr>
          <p:nvPr>
            <p:ph type="sldNum" idx="12"/>
          </p:nvPr>
        </p:nvSpPr>
        <p:spPr>
          <a:xfrm>
            <a:off x="6934200" y="4804757"/>
            <a:ext cx="1905000" cy="228600"/>
          </a:xfrm>
          <a:prstGeom prst="rect">
            <a:avLst/>
          </a:prstGeom>
          <a:noFill/>
          <a:ln>
            <a:noFill/>
          </a:ln>
        </p:spPr>
        <p:txBody>
          <a:bodyPr spcFirstLastPara="1" wrap="square" lIns="91425" tIns="45700" rIns="91425" bIns="45700" anchor="t" anchorCtr="0">
            <a:noAutofit/>
          </a:bodyPr>
          <a:lstStyle>
            <a:lvl1pPr marL="0" lvl="0" indent="0" algn="r" rtl="0">
              <a:spcBef>
                <a:spcPts val="0"/>
              </a:spcBef>
              <a:spcAft>
                <a:spcPts val="0"/>
              </a:spcAft>
              <a:buNone/>
              <a:defRPr/>
            </a:lvl1pPr>
            <a:lvl2pPr marL="0" lvl="1" indent="0" algn="r" rtl="0">
              <a:spcBef>
                <a:spcPts val="0"/>
              </a:spcBef>
              <a:spcAft>
                <a:spcPts val="0"/>
              </a:spcAft>
              <a:buNone/>
              <a:defRPr/>
            </a:lvl2pPr>
            <a:lvl3pPr marL="0" lvl="2" indent="0" algn="r" rtl="0">
              <a:spcBef>
                <a:spcPts val="0"/>
              </a:spcBef>
              <a:spcAft>
                <a:spcPts val="0"/>
              </a:spcAft>
              <a:buNone/>
              <a:defRPr/>
            </a:lvl3pPr>
            <a:lvl4pPr marL="0" lvl="3" indent="0" algn="r" rtl="0">
              <a:spcBef>
                <a:spcPts val="0"/>
              </a:spcBef>
              <a:spcAft>
                <a:spcPts val="0"/>
              </a:spcAft>
              <a:buNone/>
              <a:defRPr/>
            </a:lvl4pPr>
            <a:lvl5pPr marL="0" lvl="4" indent="0" algn="r" rtl="0">
              <a:spcBef>
                <a:spcPts val="0"/>
              </a:spcBef>
              <a:spcAft>
                <a:spcPts val="0"/>
              </a:spcAft>
              <a:buNone/>
              <a:defRPr/>
            </a:lvl5pPr>
            <a:lvl6pPr marL="0" lvl="5" indent="0" algn="r" rtl="0">
              <a:spcBef>
                <a:spcPts val="0"/>
              </a:spcBef>
              <a:spcAft>
                <a:spcPts val="0"/>
              </a:spcAft>
              <a:buNone/>
              <a:defRPr/>
            </a:lvl6pPr>
            <a:lvl7pPr marL="0" lvl="6" indent="0" algn="r" rtl="0">
              <a:spcBef>
                <a:spcPts val="0"/>
              </a:spcBef>
              <a:spcAft>
                <a:spcPts val="0"/>
              </a:spcAft>
              <a:buNone/>
              <a:defRPr/>
            </a:lvl7pPr>
            <a:lvl8pPr marL="0" lvl="7" indent="0" algn="r" rtl="0">
              <a:spcBef>
                <a:spcPts val="0"/>
              </a:spcBef>
              <a:spcAft>
                <a:spcPts val="0"/>
              </a:spcAft>
              <a:buNone/>
              <a:defRPr/>
            </a:lvl8pPr>
            <a:lvl9pPr marL="0" lvl="8" indent="0" algn="r" rtl="0">
              <a:spcBef>
                <a:spcPts val="0"/>
              </a:spcBef>
              <a:spcAft>
                <a:spcPts val="0"/>
              </a:spcAft>
              <a:buNone/>
              <a:defRPr/>
            </a:lvl9pPr>
          </a:lstStyle>
          <a:p>
            <a:pPr marL="0" lvl="0" indent="0" algn="r" rtl="0">
              <a:spcBef>
                <a:spcPts val="0"/>
              </a:spcBef>
              <a:spcAft>
                <a:spcPts val="0"/>
              </a:spcAft>
              <a:buNone/>
            </a:pPr>
            <a:fld id="{00000000-1234-1234-1234-123412341234}" type="slidenum">
              <a:rPr lang="en"/>
              <a:t>‹#›</a:t>
            </a:fld>
            <a:endParaRPr/>
          </a:p>
        </p:txBody>
      </p:sp>
      <p:sp>
        <p:nvSpPr>
          <p:cNvPr id="143" name="Google Shape;143;p14"/>
          <p:cNvSpPr txBox="1">
            <a:spLocks noGrp="1"/>
          </p:cNvSpPr>
          <p:nvPr>
            <p:ph type="body" idx="1"/>
          </p:nvPr>
        </p:nvSpPr>
        <p:spPr>
          <a:xfrm>
            <a:off x="1828800" y="1485900"/>
            <a:ext cx="6781800" cy="31431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44" name="Google Shape;144;p14"/>
          <p:cNvSpPr txBox="1">
            <a:spLocks noGrp="1"/>
          </p:cNvSpPr>
          <p:nvPr>
            <p:ph type="body" idx="2"/>
          </p:nvPr>
        </p:nvSpPr>
        <p:spPr>
          <a:xfrm>
            <a:off x="152400" y="1200150"/>
            <a:ext cx="1600200" cy="3828900"/>
          </a:xfrm>
          <a:prstGeom prst="rect">
            <a:avLst/>
          </a:prstGeom>
          <a:noFill/>
          <a:ln w="19050" cap="flat" cmpd="sng">
            <a:solidFill>
              <a:srgbClr val="013C88"/>
            </a:solidFill>
            <a:prstDash val="solid"/>
            <a:round/>
            <a:headEnd type="none" w="sm" len="sm"/>
            <a:tailEnd type="none" w="sm" len="sm"/>
          </a:ln>
        </p:spPr>
        <p:txBody>
          <a:bodyPr spcFirstLastPara="1" wrap="square" lIns="91425" tIns="45700" rIns="91425" bIns="45700" anchor="t" anchorCtr="0">
            <a:noAutofit/>
          </a:bodyPr>
          <a:lstStyle>
            <a:lvl1pPr marL="457200" lvl="0" indent="-292100" algn="l" rtl="0">
              <a:spcBef>
                <a:spcPts val="200"/>
              </a:spcBef>
              <a:spcAft>
                <a:spcPts val="0"/>
              </a:spcAft>
              <a:buSzPts val="1000"/>
              <a:buFont typeface="Noto Sans Symbols"/>
              <a:buChar char="▪"/>
              <a:defRPr sz="1000"/>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45" name="Google Shape;145;p14"/>
          <p:cNvSpPr txBox="1"/>
          <p:nvPr/>
        </p:nvSpPr>
        <p:spPr>
          <a:xfrm>
            <a:off x="152400" y="1006251"/>
            <a:ext cx="1600200" cy="184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000" b="1" i="0" u="none" strike="noStrike" cap="none">
                <a:solidFill>
                  <a:srgbClr val="013C88"/>
                </a:solidFill>
                <a:latin typeface="Arial"/>
                <a:ea typeface="Arial"/>
                <a:cs typeface="Arial"/>
                <a:sym typeface="Arial"/>
              </a:rPr>
              <a:t>Quick Navigation</a:t>
            </a:r>
            <a:endParaRPr/>
          </a:p>
        </p:txBody>
      </p:sp>
      <p:sp>
        <p:nvSpPr>
          <p:cNvPr id="146" name="Google Shape;146;p14"/>
          <p:cNvSpPr/>
          <p:nvPr/>
        </p:nvSpPr>
        <p:spPr>
          <a:xfrm>
            <a:off x="152400" y="1015484"/>
            <a:ext cx="1600200" cy="184800"/>
          </a:xfrm>
          <a:prstGeom prst="rect">
            <a:avLst/>
          </a:prstGeom>
          <a:noFill/>
          <a:ln w="19050" cap="flat" cmpd="sng">
            <a:solidFill>
              <a:srgbClr val="013C8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Only">
  <p:cSld name="titleOnly">
    <p:spTree>
      <p:nvGrpSpPr>
        <p:cNvPr id="1" name="Shape 147"/>
        <p:cNvGrpSpPr/>
        <p:nvPr/>
      </p:nvGrpSpPr>
      <p:grpSpPr>
        <a:xfrm>
          <a:off x="0" y="0"/>
          <a:ext cx="0" cy="0"/>
          <a:chOff x="0" y="0"/>
          <a:chExt cx="0" cy="0"/>
        </a:xfrm>
      </p:grpSpPr>
      <p:sp>
        <p:nvSpPr>
          <p:cNvPr id="148" name="Google Shape;148;p15"/>
          <p:cNvSpPr txBox="1">
            <a:spLocks noGrp="1"/>
          </p:cNvSpPr>
          <p:nvPr>
            <p:ph type="title"/>
          </p:nvPr>
        </p:nvSpPr>
        <p:spPr>
          <a:xfrm>
            <a:off x="1143000" y="205978"/>
            <a:ext cx="7543800" cy="5370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49" name="Google Shape;149;p15"/>
          <p:cNvSpPr txBox="1">
            <a:spLocks noGrp="1"/>
          </p:cNvSpPr>
          <p:nvPr>
            <p:ph type="body" idx="1"/>
          </p:nvPr>
        </p:nvSpPr>
        <p:spPr>
          <a:xfrm>
            <a:off x="609600" y="971550"/>
            <a:ext cx="8077200" cy="36576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64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5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100000"/>
              </a:lnSpc>
              <a:spcBef>
                <a:spcPts val="48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0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0" name="Google Shape;150;p15"/>
          <p:cNvSpPr txBox="1">
            <a:spLocks noGrp="1"/>
          </p:cNvSpPr>
          <p:nvPr>
            <p:ph type="sldNum" idx="12"/>
          </p:nvPr>
        </p:nvSpPr>
        <p:spPr>
          <a:xfrm>
            <a:off x="7010400" y="4869656"/>
            <a:ext cx="2133600" cy="2739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88888"/>
              </a:buClr>
              <a:buFont typeface="Arial"/>
              <a:buNone/>
              <a:defRPr sz="1200" b="1"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1200" b="1"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1200" b="1"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1200" b="1"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1200" b="1"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1200" b="1"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1200" b="1"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1200" b="1"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1200" b="1"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 DARK ON LIGHT 6">
  <p:cSld name="BLANK_2_1_1_1_6_1">
    <p:bg>
      <p:bgPr>
        <a:solidFill>
          <a:srgbClr val="FFFFFF"/>
        </a:solidFill>
        <a:effectLst/>
      </p:bgPr>
    </p:bg>
    <p:spTree>
      <p:nvGrpSpPr>
        <p:cNvPr id="1" name="Shape 151"/>
        <p:cNvGrpSpPr/>
        <p:nvPr/>
      </p:nvGrpSpPr>
      <p:grpSpPr>
        <a:xfrm>
          <a:off x="0" y="0"/>
          <a:ext cx="0" cy="0"/>
          <a:chOff x="0" y="0"/>
          <a:chExt cx="0" cy="0"/>
        </a:xfrm>
      </p:grpSpPr>
      <p:sp>
        <p:nvSpPr>
          <p:cNvPr id="152" name="Google Shape;152;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53" name="Google Shape;153;p16"/>
          <p:cNvSpPr txBox="1">
            <a:spLocks noGrp="1"/>
          </p:cNvSpPr>
          <p:nvPr>
            <p:ph type="title"/>
          </p:nvPr>
        </p:nvSpPr>
        <p:spPr>
          <a:xfrm>
            <a:off x="591758" y="187256"/>
            <a:ext cx="7602300" cy="8802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None/>
              <a:defRPr sz="3600" b="1">
                <a:solidFill>
                  <a:srgbClr val="003C71"/>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cxnSp>
        <p:nvCxnSpPr>
          <p:cNvPr id="154" name="Google Shape;154;p16"/>
          <p:cNvCxnSpPr/>
          <p:nvPr/>
        </p:nvCxnSpPr>
        <p:spPr>
          <a:xfrm>
            <a:off x="707100" y="1034719"/>
            <a:ext cx="7230000" cy="0"/>
          </a:xfrm>
          <a:prstGeom prst="straightConnector1">
            <a:avLst/>
          </a:prstGeom>
          <a:noFill/>
          <a:ln w="19050" cap="flat" cmpd="sng">
            <a:solidFill>
              <a:srgbClr val="000000"/>
            </a:solidFill>
            <a:prstDash val="solid"/>
            <a:round/>
            <a:headEnd type="none" w="med" len="med"/>
            <a:tailEnd type="none" w="med" len="med"/>
          </a:ln>
        </p:spPr>
      </p:cxnSp>
      <p:sp>
        <p:nvSpPr>
          <p:cNvPr id="155" name="Google Shape;155;p16"/>
          <p:cNvSpPr txBox="1">
            <a:spLocks noGrp="1"/>
          </p:cNvSpPr>
          <p:nvPr>
            <p:ph type="subTitle" idx="1"/>
          </p:nvPr>
        </p:nvSpPr>
        <p:spPr>
          <a:xfrm>
            <a:off x="591750" y="1051800"/>
            <a:ext cx="7345500" cy="39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0579BD"/>
                </a:solidFill>
                <a:latin typeface="Arial"/>
                <a:ea typeface="Arial"/>
                <a:cs typeface="Arial"/>
                <a:sym typeface="Arial"/>
              </a:defRPr>
            </a:lvl1pPr>
            <a:lvl2pPr lvl="1" rtl="0">
              <a:spcBef>
                <a:spcPts val="0"/>
              </a:spcBef>
              <a:spcAft>
                <a:spcPts val="0"/>
              </a:spcAft>
              <a:buNone/>
              <a:defRPr sz="2400" b="1">
                <a:solidFill>
                  <a:srgbClr val="0579BD"/>
                </a:solidFill>
                <a:latin typeface="Arial"/>
                <a:ea typeface="Arial"/>
                <a:cs typeface="Arial"/>
                <a:sym typeface="Arial"/>
              </a:defRPr>
            </a:lvl2pPr>
            <a:lvl3pPr lvl="2" rtl="0">
              <a:spcBef>
                <a:spcPts val="0"/>
              </a:spcBef>
              <a:spcAft>
                <a:spcPts val="0"/>
              </a:spcAft>
              <a:buNone/>
              <a:defRPr sz="2400" b="1">
                <a:solidFill>
                  <a:srgbClr val="0579BD"/>
                </a:solidFill>
                <a:latin typeface="Arial"/>
                <a:ea typeface="Arial"/>
                <a:cs typeface="Arial"/>
                <a:sym typeface="Arial"/>
              </a:defRPr>
            </a:lvl3pPr>
            <a:lvl4pPr lvl="3" rtl="0">
              <a:spcBef>
                <a:spcPts val="0"/>
              </a:spcBef>
              <a:spcAft>
                <a:spcPts val="0"/>
              </a:spcAft>
              <a:buNone/>
              <a:defRPr sz="2400" b="1">
                <a:solidFill>
                  <a:srgbClr val="0579BD"/>
                </a:solidFill>
                <a:latin typeface="Arial"/>
                <a:ea typeface="Arial"/>
                <a:cs typeface="Arial"/>
                <a:sym typeface="Arial"/>
              </a:defRPr>
            </a:lvl4pPr>
            <a:lvl5pPr lvl="4" rtl="0">
              <a:spcBef>
                <a:spcPts val="0"/>
              </a:spcBef>
              <a:spcAft>
                <a:spcPts val="0"/>
              </a:spcAft>
              <a:buNone/>
              <a:defRPr sz="2400" b="1">
                <a:solidFill>
                  <a:srgbClr val="0579BD"/>
                </a:solidFill>
                <a:latin typeface="Arial"/>
                <a:ea typeface="Arial"/>
                <a:cs typeface="Arial"/>
                <a:sym typeface="Arial"/>
              </a:defRPr>
            </a:lvl5pPr>
            <a:lvl6pPr lvl="5" rtl="0">
              <a:spcBef>
                <a:spcPts val="0"/>
              </a:spcBef>
              <a:spcAft>
                <a:spcPts val="0"/>
              </a:spcAft>
              <a:buNone/>
              <a:defRPr sz="2400" b="1">
                <a:solidFill>
                  <a:srgbClr val="0579BD"/>
                </a:solidFill>
                <a:latin typeface="Arial"/>
                <a:ea typeface="Arial"/>
                <a:cs typeface="Arial"/>
                <a:sym typeface="Arial"/>
              </a:defRPr>
            </a:lvl6pPr>
            <a:lvl7pPr lvl="6" rtl="0">
              <a:spcBef>
                <a:spcPts val="0"/>
              </a:spcBef>
              <a:spcAft>
                <a:spcPts val="0"/>
              </a:spcAft>
              <a:buNone/>
              <a:defRPr sz="2400" b="1">
                <a:solidFill>
                  <a:srgbClr val="0579BD"/>
                </a:solidFill>
                <a:latin typeface="Arial"/>
                <a:ea typeface="Arial"/>
                <a:cs typeface="Arial"/>
                <a:sym typeface="Arial"/>
              </a:defRPr>
            </a:lvl7pPr>
            <a:lvl8pPr lvl="7" rtl="0">
              <a:spcBef>
                <a:spcPts val="0"/>
              </a:spcBef>
              <a:spcAft>
                <a:spcPts val="0"/>
              </a:spcAft>
              <a:buNone/>
              <a:defRPr sz="2400" b="1">
                <a:solidFill>
                  <a:srgbClr val="0579BD"/>
                </a:solidFill>
                <a:latin typeface="Arial"/>
                <a:ea typeface="Arial"/>
                <a:cs typeface="Arial"/>
                <a:sym typeface="Arial"/>
              </a:defRPr>
            </a:lvl8pPr>
            <a:lvl9pPr lvl="8" rtl="0">
              <a:spcBef>
                <a:spcPts val="0"/>
              </a:spcBef>
              <a:spcAft>
                <a:spcPts val="0"/>
              </a:spcAft>
              <a:buNone/>
              <a:defRPr sz="2400" b="1">
                <a:solidFill>
                  <a:srgbClr val="0579BD"/>
                </a:solidFill>
                <a:latin typeface="Arial"/>
                <a:ea typeface="Arial"/>
                <a:cs typeface="Arial"/>
                <a:sym typeface="Arial"/>
              </a:defRPr>
            </a:lvl9pPr>
          </a:lstStyle>
          <a:p>
            <a:endParaRPr/>
          </a:p>
        </p:txBody>
      </p:sp>
      <p:sp>
        <p:nvSpPr>
          <p:cNvPr id="156" name="Google Shape;156;p16"/>
          <p:cNvSpPr txBox="1">
            <a:spLocks noGrp="1"/>
          </p:cNvSpPr>
          <p:nvPr>
            <p:ph type="body" idx="2"/>
          </p:nvPr>
        </p:nvSpPr>
        <p:spPr>
          <a:xfrm>
            <a:off x="711575" y="1492781"/>
            <a:ext cx="7602300" cy="34188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000000"/>
              </a:buClr>
              <a:buSzPts val="1400"/>
              <a:buFont typeface="Arial"/>
              <a:buChar char="●"/>
              <a:defRPr b="1">
                <a:solidFill>
                  <a:srgbClr val="000000"/>
                </a:solidFill>
                <a:latin typeface="Arial"/>
                <a:ea typeface="Arial"/>
                <a:cs typeface="Arial"/>
                <a:sym typeface="Arial"/>
              </a:defRPr>
            </a:lvl1pPr>
            <a:lvl2pPr marL="914400" lvl="1" indent="-317500" rtl="0">
              <a:lnSpc>
                <a:spcPct val="100000"/>
              </a:lnSpc>
              <a:spcBef>
                <a:spcPts val="0"/>
              </a:spcBef>
              <a:spcAft>
                <a:spcPts val="0"/>
              </a:spcAft>
              <a:buClr>
                <a:srgbClr val="000000"/>
              </a:buClr>
              <a:buSzPts val="1400"/>
              <a:buFont typeface="Arial"/>
              <a:buChar char="○"/>
              <a:defRPr>
                <a:solidFill>
                  <a:srgbClr val="000000"/>
                </a:solidFill>
                <a:latin typeface="Arial"/>
                <a:ea typeface="Arial"/>
                <a:cs typeface="Arial"/>
                <a:sym typeface="Arial"/>
              </a:defRPr>
            </a:lvl2pPr>
            <a:lvl3pPr marL="1371600" lvl="2" indent="-317500" rtl="0">
              <a:lnSpc>
                <a:spcPct val="100000"/>
              </a:lnSpc>
              <a:spcBef>
                <a:spcPts val="0"/>
              </a:spcBef>
              <a:spcAft>
                <a:spcPts val="0"/>
              </a:spcAft>
              <a:buClr>
                <a:srgbClr val="000000"/>
              </a:buClr>
              <a:buSzPts val="1400"/>
              <a:buFont typeface="Arial"/>
              <a:buChar char="■"/>
              <a:defRPr>
                <a:solidFill>
                  <a:srgbClr val="000000"/>
                </a:solidFill>
                <a:latin typeface="Arial"/>
                <a:ea typeface="Arial"/>
                <a:cs typeface="Arial"/>
                <a:sym typeface="Arial"/>
              </a:defRPr>
            </a:lvl3pPr>
            <a:lvl4pPr marL="1828800" lvl="3" indent="-317500" rtl="0">
              <a:lnSpc>
                <a:spcPct val="100000"/>
              </a:lnSpc>
              <a:spcBef>
                <a:spcPts val="0"/>
              </a:spcBef>
              <a:spcAft>
                <a:spcPts val="0"/>
              </a:spcAft>
              <a:buClr>
                <a:srgbClr val="000000"/>
              </a:buClr>
              <a:buSzPts val="1400"/>
              <a:buFont typeface="Arial"/>
              <a:buChar char="●"/>
              <a:defRPr>
                <a:solidFill>
                  <a:srgbClr val="000000"/>
                </a:solidFill>
                <a:latin typeface="Arial"/>
                <a:ea typeface="Arial"/>
                <a:cs typeface="Arial"/>
                <a:sym typeface="Arial"/>
              </a:defRPr>
            </a:lvl4pPr>
            <a:lvl5pPr marL="2286000" lvl="4" indent="-317500" rtl="0">
              <a:lnSpc>
                <a:spcPct val="100000"/>
              </a:lnSpc>
              <a:spcBef>
                <a:spcPts val="0"/>
              </a:spcBef>
              <a:spcAft>
                <a:spcPts val="0"/>
              </a:spcAft>
              <a:buClr>
                <a:srgbClr val="000000"/>
              </a:buClr>
              <a:buSzPts val="1400"/>
              <a:buFont typeface="Arial"/>
              <a:buChar char="○"/>
              <a:defRPr>
                <a:solidFill>
                  <a:srgbClr val="000000"/>
                </a:solidFill>
                <a:latin typeface="Arial"/>
                <a:ea typeface="Arial"/>
                <a:cs typeface="Arial"/>
                <a:sym typeface="Arial"/>
              </a:defRPr>
            </a:lvl5pPr>
            <a:lvl6pPr marL="2743200" lvl="5" indent="-317500" rtl="0">
              <a:lnSpc>
                <a:spcPct val="100000"/>
              </a:lnSpc>
              <a:spcBef>
                <a:spcPts val="0"/>
              </a:spcBef>
              <a:spcAft>
                <a:spcPts val="0"/>
              </a:spcAft>
              <a:buClr>
                <a:srgbClr val="000000"/>
              </a:buClr>
              <a:buSzPts val="1400"/>
              <a:buFont typeface="Arial"/>
              <a:buChar char="■"/>
              <a:defRPr>
                <a:solidFill>
                  <a:srgbClr val="000000"/>
                </a:solidFill>
                <a:latin typeface="Arial"/>
                <a:ea typeface="Arial"/>
                <a:cs typeface="Arial"/>
                <a:sym typeface="Arial"/>
              </a:defRPr>
            </a:lvl6pPr>
            <a:lvl7pPr marL="3200400" lvl="6" indent="-317500" rtl="0">
              <a:lnSpc>
                <a:spcPct val="100000"/>
              </a:lnSpc>
              <a:spcBef>
                <a:spcPts val="0"/>
              </a:spcBef>
              <a:spcAft>
                <a:spcPts val="0"/>
              </a:spcAft>
              <a:buClr>
                <a:srgbClr val="000000"/>
              </a:buClr>
              <a:buSzPts val="1400"/>
              <a:buFont typeface="Arial"/>
              <a:buChar char="●"/>
              <a:defRPr>
                <a:solidFill>
                  <a:srgbClr val="000000"/>
                </a:solidFill>
                <a:latin typeface="Arial"/>
                <a:ea typeface="Arial"/>
                <a:cs typeface="Arial"/>
                <a:sym typeface="Arial"/>
              </a:defRPr>
            </a:lvl7pPr>
            <a:lvl8pPr marL="3657600" lvl="7" indent="-317500" rtl="0">
              <a:lnSpc>
                <a:spcPct val="100000"/>
              </a:lnSpc>
              <a:spcBef>
                <a:spcPts val="0"/>
              </a:spcBef>
              <a:spcAft>
                <a:spcPts val="0"/>
              </a:spcAft>
              <a:buClr>
                <a:srgbClr val="000000"/>
              </a:buClr>
              <a:buSzPts val="1400"/>
              <a:buFont typeface="Arial"/>
              <a:buChar char="○"/>
              <a:defRPr>
                <a:solidFill>
                  <a:srgbClr val="000000"/>
                </a:solidFill>
                <a:latin typeface="Arial"/>
                <a:ea typeface="Arial"/>
                <a:cs typeface="Arial"/>
                <a:sym typeface="Arial"/>
              </a:defRPr>
            </a:lvl8pPr>
            <a:lvl9pPr marL="4114800" lvl="8" indent="-317500" rtl="0">
              <a:lnSpc>
                <a:spcPct val="100000"/>
              </a:lnSpc>
              <a:spcBef>
                <a:spcPts val="0"/>
              </a:spcBef>
              <a:spcAft>
                <a:spcPts val="0"/>
              </a:spcAft>
              <a:buClr>
                <a:srgbClr val="000000"/>
              </a:buClr>
              <a:buSzPts val="1400"/>
              <a:buFont typeface="Arial"/>
              <a:buChar char="■"/>
              <a:defRPr>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 DARK ON LIGHT 6 1">
  <p:cSld name="BLANK_2_1_1_1_6_2">
    <p:bg>
      <p:bgPr>
        <a:solidFill>
          <a:srgbClr val="FFFFFF"/>
        </a:solidFill>
        <a:effectLst/>
      </p:bgPr>
    </p:bg>
    <p:spTree>
      <p:nvGrpSpPr>
        <p:cNvPr id="1" name="Shape 157"/>
        <p:cNvGrpSpPr/>
        <p:nvPr/>
      </p:nvGrpSpPr>
      <p:grpSpPr>
        <a:xfrm>
          <a:off x="0" y="0"/>
          <a:ext cx="0" cy="0"/>
          <a:chOff x="0" y="0"/>
          <a:chExt cx="0" cy="0"/>
        </a:xfrm>
      </p:grpSpPr>
      <p:sp>
        <p:nvSpPr>
          <p:cNvPr id="158" name="Google Shape;158;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59" name="Google Shape;159;p17"/>
          <p:cNvSpPr txBox="1">
            <a:spLocks noGrp="1"/>
          </p:cNvSpPr>
          <p:nvPr>
            <p:ph type="title"/>
          </p:nvPr>
        </p:nvSpPr>
        <p:spPr>
          <a:xfrm>
            <a:off x="591758" y="187256"/>
            <a:ext cx="7602300" cy="8802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None/>
              <a:defRPr sz="3600" b="1">
                <a:solidFill>
                  <a:srgbClr val="003C71"/>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cxnSp>
        <p:nvCxnSpPr>
          <p:cNvPr id="160" name="Google Shape;160;p17"/>
          <p:cNvCxnSpPr/>
          <p:nvPr/>
        </p:nvCxnSpPr>
        <p:spPr>
          <a:xfrm>
            <a:off x="707100" y="1034719"/>
            <a:ext cx="7230000" cy="0"/>
          </a:xfrm>
          <a:prstGeom prst="straightConnector1">
            <a:avLst/>
          </a:prstGeom>
          <a:noFill/>
          <a:ln w="19050" cap="flat" cmpd="sng">
            <a:solidFill>
              <a:srgbClr val="000000"/>
            </a:solidFill>
            <a:prstDash val="solid"/>
            <a:round/>
            <a:headEnd type="none" w="med" len="med"/>
            <a:tailEnd type="none" w="med" len="med"/>
          </a:ln>
        </p:spPr>
      </p:cxnSp>
      <p:sp>
        <p:nvSpPr>
          <p:cNvPr id="161" name="Google Shape;161;p17"/>
          <p:cNvSpPr txBox="1">
            <a:spLocks noGrp="1"/>
          </p:cNvSpPr>
          <p:nvPr>
            <p:ph type="subTitle" idx="1"/>
          </p:nvPr>
        </p:nvSpPr>
        <p:spPr>
          <a:xfrm>
            <a:off x="591750" y="1051800"/>
            <a:ext cx="7345500" cy="39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0579BD"/>
                </a:solidFill>
                <a:latin typeface="Arial"/>
                <a:ea typeface="Arial"/>
                <a:cs typeface="Arial"/>
                <a:sym typeface="Arial"/>
              </a:defRPr>
            </a:lvl1pPr>
            <a:lvl2pPr lvl="1" rtl="0">
              <a:spcBef>
                <a:spcPts val="0"/>
              </a:spcBef>
              <a:spcAft>
                <a:spcPts val="0"/>
              </a:spcAft>
              <a:buNone/>
              <a:defRPr sz="2400" b="1">
                <a:solidFill>
                  <a:srgbClr val="0579BD"/>
                </a:solidFill>
                <a:latin typeface="Arial"/>
                <a:ea typeface="Arial"/>
                <a:cs typeface="Arial"/>
                <a:sym typeface="Arial"/>
              </a:defRPr>
            </a:lvl2pPr>
            <a:lvl3pPr lvl="2" rtl="0">
              <a:spcBef>
                <a:spcPts val="0"/>
              </a:spcBef>
              <a:spcAft>
                <a:spcPts val="0"/>
              </a:spcAft>
              <a:buNone/>
              <a:defRPr sz="2400" b="1">
                <a:solidFill>
                  <a:srgbClr val="0579BD"/>
                </a:solidFill>
                <a:latin typeface="Arial"/>
                <a:ea typeface="Arial"/>
                <a:cs typeface="Arial"/>
                <a:sym typeface="Arial"/>
              </a:defRPr>
            </a:lvl3pPr>
            <a:lvl4pPr lvl="3" rtl="0">
              <a:spcBef>
                <a:spcPts val="0"/>
              </a:spcBef>
              <a:spcAft>
                <a:spcPts val="0"/>
              </a:spcAft>
              <a:buNone/>
              <a:defRPr sz="2400" b="1">
                <a:solidFill>
                  <a:srgbClr val="0579BD"/>
                </a:solidFill>
                <a:latin typeface="Arial"/>
                <a:ea typeface="Arial"/>
                <a:cs typeface="Arial"/>
                <a:sym typeface="Arial"/>
              </a:defRPr>
            </a:lvl4pPr>
            <a:lvl5pPr lvl="4" rtl="0">
              <a:spcBef>
                <a:spcPts val="0"/>
              </a:spcBef>
              <a:spcAft>
                <a:spcPts val="0"/>
              </a:spcAft>
              <a:buNone/>
              <a:defRPr sz="2400" b="1">
                <a:solidFill>
                  <a:srgbClr val="0579BD"/>
                </a:solidFill>
                <a:latin typeface="Arial"/>
                <a:ea typeface="Arial"/>
                <a:cs typeface="Arial"/>
                <a:sym typeface="Arial"/>
              </a:defRPr>
            </a:lvl5pPr>
            <a:lvl6pPr lvl="5" rtl="0">
              <a:spcBef>
                <a:spcPts val="0"/>
              </a:spcBef>
              <a:spcAft>
                <a:spcPts val="0"/>
              </a:spcAft>
              <a:buNone/>
              <a:defRPr sz="2400" b="1">
                <a:solidFill>
                  <a:srgbClr val="0579BD"/>
                </a:solidFill>
                <a:latin typeface="Arial"/>
                <a:ea typeface="Arial"/>
                <a:cs typeface="Arial"/>
                <a:sym typeface="Arial"/>
              </a:defRPr>
            </a:lvl6pPr>
            <a:lvl7pPr lvl="6" rtl="0">
              <a:spcBef>
                <a:spcPts val="0"/>
              </a:spcBef>
              <a:spcAft>
                <a:spcPts val="0"/>
              </a:spcAft>
              <a:buNone/>
              <a:defRPr sz="2400" b="1">
                <a:solidFill>
                  <a:srgbClr val="0579BD"/>
                </a:solidFill>
                <a:latin typeface="Arial"/>
                <a:ea typeface="Arial"/>
                <a:cs typeface="Arial"/>
                <a:sym typeface="Arial"/>
              </a:defRPr>
            </a:lvl7pPr>
            <a:lvl8pPr lvl="7" rtl="0">
              <a:spcBef>
                <a:spcPts val="0"/>
              </a:spcBef>
              <a:spcAft>
                <a:spcPts val="0"/>
              </a:spcAft>
              <a:buNone/>
              <a:defRPr sz="2400" b="1">
                <a:solidFill>
                  <a:srgbClr val="0579BD"/>
                </a:solidFill>
                <a:latin typeface="Arial"/>
                <a:ea typeface="Arial"/>
                <a:cs typeface="Arial"/>
                <a:sym typeface="Arial"/>
              </a:defRPr>
            </a:lvl8pPr>
            <a:lvl9pPr lvl="8" rtl="0">
              <a:spcBef>
                <a:spcPts val="0"/>
              </a:spcBef>
              <a:spcAft>
                <a:spcPts val="0"/>
              </a:spcAft>
              <a:buNone/>
              <a:defRPr sz="2400" b="1">
                <a:solidFill>
                  <a:srgbClr val="0579BD"/>
                </a:solidFill>
                <a:latin typeface="Arial"/>
                <a:ea typeface="Arial"/>
                <a:cs typeface="Arial"/>
                <a:sym typeface="Arial"/>
              </a:defRPr>
            </a:lvl9pPr>
          </a:lstStyle>
          <a:p>
            <a:endParaRPr/>
          </a:p>
        </p:txBody>
      </p:sp>
      <p:sp>
        <p:nvSpPr>
          <p:cNvPr id="162" name="Google Shape;162;p17"/>
          <p:cNvSpPr txBox="1">
            <a:spLocks noGrp="1"/>
          </p:cNvSpPr>
          <p:nvPr>
            <p:ph type="body" idx="2"/>
          </p:nvPr>
        </p:nvSpPr>
        <p:spPr>
          <a:xfrm>
            <a:off x="711575" y="1492781"/>
            <a:ext cx="7602300" cy="34188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000000"/>
              </a:buClr>
              <a:buSzPts val="1400"/>
              <a:buFont typeface="Arial"/>
              <a:buChar char="●"/>
              <a:defRPr b="1">
                <a:solidFill>
                  <a:srgbClr val="000000"/>
                </a:solidFill>
                <a:latin typeface="Arial"/>
                <a:ea typeface="Arial"/>
                <a:cs typeface="Arial"/>
                <a:sym typeface="Arial"/>
              </a:defRPr>
            </a:lvl1pPr>
            <a:lvl2pPr marL="914400" lvl="1" indent="-317500" rtl="0">
              <a:lnSpc>
                <a:spcPct val="100000"/>
              </a:lnSpc>
              <a:spcBef>
                <a:spcPts val="0"/>
              </a:spcBef>
              <a:spcAft>
                <a:spcPts val="0"/>
              </a:spcAft>
              <a:buClr>
                <a:srgbClr val="000000"/>
              </a:buClr>
              <a:buSzPts val="1400"/>
              <a:buFont typeface="Arial"/>
              <a:buChar char="○"/>
              <a:defRPr>
                <a:solidFill>
                  <a:srgbClr val="000000"/>
                </a:solidFill>
                <a:latin typeface="Arial"/>
                <a:ea typeface="Arial"/>
                <a:cs typeface="Arial"/>
                <a:sym typeface="Arial"/>
              </a:defRPr>
            </a:lvl2pPr>
            <a:lvl3pPr marL="1371600" lvl="2" indent="-317500" rtl="0">
              <a:lnSpc>
                <a:spcPct val="100000"/>
              </a:lnSpc>
              <a:spcBef>
                <a:spcPts val="0"/>
              </a:spcBef>
              <a:spcAft>
                <a:spcPts val="0"/>
              </a:spcAft>
              <a:buClr>
                <a:srgbClr val="000000"/>
              </a:buClr>
              <a:buSzPts val="1400"/>
              <a:buFont typeface="Arial"/>
              <a:buChar char="■"/>
              <a:defRPr>
                <a:solidFill>
                  <a:srgbClr val="000000"/>
                </a:solidFill>
                <a:latin typeface="Arial"/>
                <a:ea typeface="Arial"/>
                <a:cs typeface="Arial"/>
                <a:sym typeface="Arial"/>
              </a:defRPr>
            </a:lvl3pPr>
            <a:lvl4pPr marL="1828800" lvl="3" indent="-317500" rtl="0">
              <a:lnSpc>
                <a:spcPct val="100000"/>
              </a:lnSpc>
              <a:spcBef>
                <a:spcPts val="0"/>
              </a:spcBef>
              <a:spcAft>
                <a:spcPts val="0"/>
              </a:spcAft>
              <a:buClr>
                <a:srgbClr val="000000"/>
              </a:buClr>
              <a:buSzPts val="1400"/>
              <a:buFont typeface="Arial"/>
              <a:buChar char="●"/>
              <a:defRPr>
                <a:solidFill>
                  <a:srgbClr val="000000"/>
                </a:solidFill>
                <a:latin typeface="Arial"/>
                <a:ea typeface="Arial"/>
                <a:cs typeface="Arial"/>
                <a:sym typeface="Arial"/>
              </a:defRPr>
            </a:lvl4pPr>
            <a:lvl5pPr marL="2286000" lvl="4" indent="-317500" rtl="0">
              <a:lnSpc>
                <a:spcPct val="100000"/>
              </a:lnSpc>
              <a:spcBef>
                <a:spcPts val="0"/>
              </a:spcBef>
              <a:spcAft>
                <a:spcPts val="0"/>
              </a:spcAft>
              <a:buClr>
                <a:srgbClr val="000000"/>
              </a:buClr>
              <a:buSzPts val="1400"/>
              <a:buFont typeface="Arial"/>
              <a:buChar char="○"/>
              <a:defRPr>
                <a:solidFill>
                  <a:srgbClr val="000000"/>
                </a:solidFill>
                <a:latin typeface="Arial"/>
                <a:ea typeface="Arial"/>
                <a:cs typeface="Arial"/>
                <a:sym typeface="Arial"/>
              </a:defRPr>
            </a:lvl5pPr>
            <a:lvl6pPr marL="2743200" lvl="5" indent="-317500" rtl="0">
              <a:lnSpc>
                <a:spcPct val="100000"/>
              </a:lnSpc>
              <a:spcBef>
                <a:spcPts val="0"/>
              </a:spcBef>
              <a:spcAft>
                <a:spcPts val="0"/>
              </a:spcAft>
              <a:buClr>
                <a:srgbClr val="000000"/>
              </a:buClr>
              <a:buSzPts val="1400"/>
              <a:buFont typeface="Arial"/>
              <a:buChar char="■"/>
              <a:defRPr>
                <a:solidFill>
                  <a:srgbClr val="000000"/>
                </a:solidFill>
                <a:latin typeface="Arial"/>
                <a:ea typeface="Arial"/>
                <a:cs typeface="Arial"/>
                <a:sym typeface="Arial"/>
              </a:defRPr>
            </a:lvl6pPr>
            <a:lvl7pPr marL="3200400" lvl="6" indent="-317500" rtl="0">
              <a:lnSpc>
                <a:spcPct val="100000"/>
              </a:lnSpc>
              <a:spcBef>
                <a:spcPts val="0"/>
              </a:spcBef>
              <a:spcAft>
                <a:spcPts val="0"/>
              </a:spcAft>
              <a:buClr>
                <a:srgbClr val="000000"/>
              </a:buClr>
              <a:buSzPts val="1400"/>
              <a:buFont typeface="Arial"/>
              <a:buChar char="●"/>
              <a:defRPr>
                <a:solidFill>
                  <a:srgbClr val="000000"/>
                </a:solidFill>
                <a:latin typeface="Arial"/>
                <a:ea typeface="Arial"/>
                <a:cs typeface="Arial"/>
                <a:sym typeface="Arial"/>
              </a:defRPr>
            </a:lvl7pPr>
            <a:lvl8pPr marL="3657600" lvl="7" indent="-317500" rtl="0">
              <a:lnSpc>
                <a:spcPct val="100000"/>
              </a:lnSpc>
              <a:spcBef>
                <a:spcPts val="0"/>
              </a:spcBef>
              <a:spcAft>
                <a:spcPts val="0"/>
              </a:spcAft>
              <a:buClr>
                <a:srgbClr val="000000"/>
              </a:buClr>
              <a:buSzPts val="1400"/>
              <a:buFont typeface="Arial"/>
              <a:buChar char="○"/>
              <a:defRPr>
                <a:solidFill>
                  <a:srgbClr val="000000"/>
                </a:solidFill>
                <a:latin typeface="Arial"/>
                <a:ea typeface="Arial"/>
                <a:cs typeface="Arial"/>
                <a:sym typeface="Arial"/>
              </a:defRPr>
            </a:lvl8pPr>
            <a:lvl9pPr marL="4114800" lvl="8" indent="-317500" rtl="0">
              <a:lnSpc>
                <a:spcPct val="100000"/>
              </a:lnSpc>
              <a:spcBef>
                <a:spcPts val="0"/>
              </a:spcBef>
              <a:spcAft>
                <a:spcPts val="0"/>
              </a:spcAft>
              <a:buClr>
                <a:srgbClr val="000000"/>
              </a:buClr>
              <a:buSzPts val="1400"/>
              <a:buFont typeface="Arial"/>
              <a:buChar char="■"/>
              <a:defRPr>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 OPTION 1 1">
  <p:cSld name="BIG_NUMBER_1">
    <p:spTree>
      <p:nvGrpSpPr>
        <p:cNvPr id="1" name="Shape 19"/>
        <p:cNvGrpSpPr/>
        <p:nvPr/>
      </p:nvGrpSpPr>
      <p:grpSpPr>
        <a:xfrm>
          <a:off x="0" y="0"/>
          <a:ext cx="0" cy="0"/>
          <a:chOff x="0" y="0"/>
          <a:chExt cx="0" cy="0"/>
        </a:xfrm>
      </p:grpSpPr>
      <p:sp>
        <p:nvSpPr>
          <p:cNvPr id="20" name="Google Shape;2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21" name="Google Shape;21;p3"/>
          <p:cNvGrpSpPr/>
          <p:nvPr/>
        </p:nvGrpSpPr>
        <p:grpSpPr>
          <a:xfrm>
            <a:off x="0" y="1751569"/>
            <a:ext cx="7893803" cy="1379641"/>
            <a:chOff x="0" y="2348379"/>
            <a:chExt cx="6961639" cy="1839521"/>
          </a:xfrm>
        </p:grpSpPr>
        <p:sp>
          <p:nvSpPr>
            <p:cNvPr id="22" name="Google Shape;22;p3"/>
            <p:cNvSpPr txBox="1"/>
            <p:nvPr/>
          </p:nvSpPr>
          <p:spPr>
            <a:xfrm>
              <a:off x="0" y="2466800"/>
              <a:ext cx="6948600" cy="1721100"/>
            </a:xfrm>
            <a:prstGeom prst="rect">
              <a:avLst/>
            </a:prstGeom>
            <a:solidFill>
              <a:srgbClr val="057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6353490" y="2466796"/>
              <a:ext cx="608100" cy="621000"/>
            </a:xfrm>
            <a:prstGeom prst="rtTriangle">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262639" y="2348379"/>
              <a:ext cx="699000" cy="724500"/>
            </a:xfrm>
            <a:prstGeom prst="rtTriangle">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3"/>
          <p:cNvSpPr txBox="1">
            <a:spLocks noGrp="1"/>
          </p:cNvSpPr>
          <p:nvPr>
            <p:ph type="title"/>
          </p:nvPr>
        </p:nvSpPr>
        <p:spPr>
          <a:xfrm>
            <a:off x="228600" y="2017025"/>
            <a:ext cx="6018900" cy="959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None/>
              <a:defRPr sz="3600" b="1">
                <a:solidFill>
                  <a:srgbClr val="FFFFFF"/>
                </a:solidFill>
                <a:latin typeface="Arial"/>
                <a:ea typeface="Arial"/>
                <a:cs typeface="Arial"/>
                <a:sym typeface="Arial"/>
              </a:defRPr>
            </a:lvl1pPr>
            <a:lvl2pPr lvl="1" rtl="0">
              <a:lnSpc>
                <a:spcPct val="100000"/>
              </a:lnSpc>
              <a:spcBef>
                <a:spcPts val="0"/>
              </a:spcBef>
              <a:spcAft>
                <a:spcPts val="0"/>
              </a:spcAft>
              <a:buNone/>
              <a:defRPr sz="3600" b="1">
                <a:latin typeface="Arial"/>
                <a:ea typeface="Arial"/>
                <a:cs typeface="Arial"/>
                <a:sym typeface="Arial"/>
              </a:defRPr>
            </a:lvl2pPr>
            <a:lvl3pPr lvl="2" rtl="0">
              <a:lnSpc>
                <a:spcPct val="100000"/>
              </a:lnSpc>
              <a:spcBef>
                <a:spcPts val="0"/>
              </a:spcBef>
              <a:spcAft>
                <a:spcPts val="0"/>
              </a:spcAft>
              <a:buNone/>
              <a:defRPr sz="3600" b="1">
                <a:latin typeface="Arial"/>
                <a:ea typeface="Arial"/>
                <a:cs typeface="Arial"/>
                <a:sym typeface="Arial"/>
              </a:defRPr>
            </a:lvl3pPr>
            <a:lvl4pPr lvl="3" rtl="0">
              <a:lnSpc>
                <a:spcPct val="100000"/>
              </a:lnSpc>
              <a:spcBef>
                <a:spcPts val="0"/>
              </a:spcBef>
              <a:spcAft>
                <a:spcPts val="0"/>
              </a:spcAft>
              <a:buNone/>
              <a:defRPr sz="3600" b="1">
                <a:latin typeface="Arial"/>
                <a:ea typeface="Arial"/>
                <a:cs typeface="Arial"/>
                <a:sym typeface="Arial"/>
              </a:defRPr>
            </a:lvl4pPr>
            <a:lvl5pPr lvl="4" rtl="0">
              <a:lnSpc>
                <a:spcPct val="100000"/>
              </a:lnSpc>
              <a:spcBef>
                <a:spcPts val="0"/>
              </a:spcBef>
              <a:spcAft>
                <a:spcPts val="0"/>
              </a:spcAft>
              <a:buNone/>
              <a:defRPr sz="3600" b="1">
                <a:latin typeface="Arial"/>
                <a:ea typeface="Arial"/>
                <a:cs typeface="Arial"/>
                <a:sym typeface="Arial"/>
              </a:defRPr>
            </a:lvl5pPr>
            <a:lvl6pPr lvl="5" rtl="0">
              <a:lnSpc>
                <a:spcPct val="100000"/>
              </a:lnSpc>
              <a:spcBef>
                <a:spcPts val="0"/>
              </a:spcBef>
              <a:spcAft>
                <a:spcPts val="0"/>
              </a:spcAft>
              <a:buNone/>
              <a:defRPr sz="3600" b="1">
                <a:latin typeface="Arial"/>
                <a:ea typeface="Arial"/>
                <a:cs typeface="Arial"/>
                <a:sym typeface="Arial"/>
              </a:defRPr>
            </a:lvl6pPr>
            <a:lvl7pPr lvl="6" rtl="0">
              <a:lnSpc>
                <a:spcPct val="100000"/>
              </a:lnSpc>
              <a:spcBef>
                <a:spcPts val="0"/>
              </a:spcBef>
              <a:spcAft>
                <a:spcPts val="0"/>
              </a:spcAft>
              <a:buNone/>
              <a:defRPr sz="3600" b="1">
                <a:latin typeface="Arial"/>
                <a:ea typeface="Arial"/>
                <a:cs typeface="Arial"/>
                <a:sym typeface="Arial"/>
              </a:defRPr>
            </a:lvl7pPr>
            <a:lvl8pPr lvl="7" rtl="0">
              <a:lnSpc>
                <a:spcPct val="100000"/>
              </a:lnSpc>
              <a:spcBef>
                <a:spcPts val="0"/>
              </a:spcBef>
              <a:spcAft>
                <a:spcPts val="0"/>
              </a:spcAft>
              <a:buNone/>
              <a:defRPr sz="3600" b="1">
                <a:latin typeface="Arial"/>
                <a:ea typeface="Arial"/>
                <a:cs typeface="Arial"/>
                <a:sym typeface="Arial"/>
              </a:defRPr>
            </a:lvl8pPr>
            <a:lvl9pPr lvl="8" rtl="0">
              <a:lnSpc>
                <a:spcPct val="100000"/>
              </a:lnSpc>
              <a:spcBef>
                <a:spcPts val="0"/>
              </a:spcBef>
              <a:spcAft>
                <a:spcPts val="0"/>
              </a:spcAft>
              <a:buNone/>
              <a:defRPr sz="3600" b="1">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2">
  <p:cSld name="BLANK_2_1">
    <p:bg>
      <p:bgPr>
        <a:solidFill>
          <a:srgbClr val="003C71"/>
        </a:solidFill>
        <a:effectLst/>
      </p:bgPr>
    </p:bg>
    <p:spTree>
      <p:nvGrpSpPr>
        <p:cNvPr id="1" name="Shape 26"/>
        <p:cNvGrpSpPr/>
        <p:nvPr/>
      </p:nvGrpSpPr>
      <p:grpSpPr>
        <a:xfrm>
          <a:off x="0" y="0"/>
          <a:ext cx="0" cy="0"/>
          <a:chOff x="0" y="0"/>
          <a:chExt cx="0" cy="0"/>
        </a:xfrm>
      </p:grpSpPr>
      <p:sp>
        <p:nvSpPr>
          <p:cNvPr id="27" name="Google Shape;27;p4"/>
          <p:cNvSpPr txBox="1">
            <a:spLocks noGrp="1"/>
          </p:cNvSpPr>
          <p:nvPr>
            <p:ph type="sldNum" idx="12"/>
          </p:nvPr>
        </p:nvSpPr>
        <p:spPr>
          <a:xfrm>
            <a:off x="8426683" y="476974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28" name="Google Shape;28;p4"/>
          <p:cNvGrpSpPr/>
          <p:nvPr/>
        </p:nvGrpSpPr>
        <p:grpSpPr>
          <a:xfrm>
            <a:off x="-14600" y="708548"/>
            <a:ext cx="8142175" cy="646425"/>
            <a:chOff x="-14600" y="1630530"/>
            <a:chExt cx="8142175" cy="861900"/>
          </a:xfrm>
        </p:grpSpPr>
        <p:sp>
          <p:nvSpPr>
            <p:cNvPr id="29" name="Google Shape;29;p4"/>
            <p:cNvSpPr/>
            <p:nvPr/>
          </p:nvSpPr>
          <p:spPr>
            <a:xfrm>
              <a:off x="-14600" y="17104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7266575" y="1630530"/>
              <a:ext cx="8610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4"/>
          <p:cNvGrpSpPr/>
          <p:nvPr/>
        </p:nvGrpSpPr>
        <p:grpSpPr>
          <a:xfrm>
            <a:off x="-14600" y="1425658"/>
            <a:ext cx="8142175" cy="646425"/>
            <a:chOff x="-14600" y="2586678"/>
            <a:chExt cx="8142175" cy="861900"/>
          </a:xfrm>
        </p:grpSpPr>
        <p:sp>
          <p:nvSpPr>
            <p:cNvPr id="32" name="Google Shape;32;p4"/>
            <p:cNvSpPr/>
            <p:nvPr/>
          </p:nvSpPr>
          <p:spPr>
            <a:xfrm>
              <a:off x="-14600" y="26629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7266575" y="2586678"/>
              <a:ext cx="8610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4"/>
          <p:cNvGrpSpPr/>
          <p:nvPr/>
        </p:nvGrpSpPr>
        <p:grpSpPr>
          <a:xfrm>
            <a:off x="-14600" y="2142769"/>
            <a:ext cx="8142175" cy="646425"/>
            <a:chOff x="-14600" y="3542826"/>
            <a:chExt cx="8142175" cy="861900"/>
          </a:xfrm>
        </p:grpSpPr>
        <p:sp>
          <p:nvSpPr>
            <p:cNvPr id="35" name="Google Shape;35;p4"/>
            <p:cNvSpPr/>
            <p:nvPr/>
          </p:nvSpPr>
          <p:spPr>
            <a:xfrm>
              <a:off x="-14600" y="36154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7266575" y="3542826"/>
              <a:ext cx="8610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4"/>
          <p:cNvGrpSpPr/>
          <p:nvPr/>
        </p:nvGrpSpPr>
        <p:grpSpPr>
          <a:xfrm>
            <a:off x="-14600" y="2859880"/>
            <a:ext cx="8142175" cy="646425"/>
            <a:chOff x="-14600" y="4498974"/>
            <a:chExt cx="8142175" cy="861900"/>
          </a:xfrm>
        </p:grpSpPr>
        <p:sp>
          <p:nvSpPr>
            <p:cNvPr id="38" name="Google Shape;38;p4"/>
            <p:cNvSpPr/>
            <p:nvPr/>
          </p:nvSpPr>
          <p:spPr>
            <a:xfrm>
              <a:off x="-14600" y="45679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7266575" y="4498974"/>
              <a:ext cx="8610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4"/>
          <p:cNvSpPr txBox="1">
            <a:spLocks noGrp="1"/>
          </p:cNvSpPr>
          <p:nvPr>
            <p:ph type="subTitle" idx="1"/>
          </p:nvPr>
        </p:nvSpPr>
        <p:spPr>
          <a:xfrm>
            <a:off x="607975" y="853594"/>
            <a:ext cx="6588900" cy="43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b="1">
                <a:solidFill>
                  <a:srgbClr val="000000"/>
                </a:solidFill>
                <a:latin typeface="Arial"/>
                <a:ea typeface="Arial"/>
                <a:cs typeface="Arial"/>
                <a:sym typeface="Arial"/>
              </a:defRPr>
            </a:lvl1pPr>
            <a:lvl2pPr lvl="1" rtl="0">
              <a:spcBef>
                <a:spcPts val="0"/>
              </a:spcBef>
              <a:spcAft>
                <a:spcPts val="0"/>
              </a:spcAft>
              <a:buNone/>
              <a:defRPr sz="2200" b="1">
                <a:solidFill>
                  <a:srgbClr val="000000"/>
                </a:solidFill>
                <a:latin typeface="Arial"/>
                <a:ea typeface="Arial"/>
                <a:cs typeface="Arial"/>
                <a:sym typeface="Arial"/>
              </a:defRPr>
            </a:lvl2pPr>
            <a:lvl3pPr lvl="2" rtl="0">
              <a:spcBef>
                <a:spcPts val="0"/>
              </a:spcBef>
              <a:spcAft>
                <a:spcPts val="0"/>
              </a:spcAft>
              <a:buNone/>
              <a:defRPr sz="2200" b="1">
                <a:solidFill>
                  <a:srgbClr val="000000"/>
                </a:solidFill>
                <a:latin typeface="Arial"/>
                <a:ea typeface="Arial"/>
                <a:cs typeface="Arial"/>
                <a:sym typeface="Arial"/>
              </a:defRPr>
            </a:lvl3pPr>
            <a:lvl4pPr lvl="3" rtl="0">
              <a:spcBef>
                <a:spcPts val="0"/>
              </a:spcBef>
              <a:spcAft>
                <a:spcPts val="0"/>
              </a:spcAft>
              <a:buNone/>
              <a:defRPr sz="2200" b="1">
                <a:solidFill>
                  <a:srgbClr val="000000"/>
                </a:solidFill>
                <a:latin typeface="Arial"/>
                <a:ea typeface="Arial"/>
                <a:cs typeface="Arial"/>
                <a:sym typeface="Arial"/>
              </a:defRPr>
            </a:lvl4pPr>
            <a:lvl5pPr lvl="4" rtl="0">
              <a:spcBef>
                <a:spcPts val="0"/>
              </a:spcBef>
              <a:spcAft>
                <a:spcPts val="0"/>
              </a:spcAft>
              <a:buNone/>
              <a:defRPr sz="2200" b="1">
                <a:solidFill>
                  <a:srgbClr val="000000"/>
                </a:solidFill>
                <a:latin typeface="Arial"/>
                <a:ea typeface="Arial"/>
                <a:cs typeface="Arial"/>
                <a:sym typeface="Arial"/>
              </a:defRPr>
            </a:lvl5pPr>
            <a:lvl6pPr lvl="5" rtl="0">
              <a:spcBef>
                <a:spcPts val="0"/>
              </a:spcBef>
              <a:spcAft>
                <a:spcPts val="0"/>
              </a:spcAft>
              <a:buNone/>
              <a:defRPr sz="2200" b="1">
                <a:solidFill>
                  <a:srgbClr val="000000"/>
                </a:solidFill>
                <a:latin typeface="Arial"/>
                <a:ea typeface="Arial"/>
                <a:cs typeface="Arial"/>
                <a:sym typeface="Arial"/>
              </a:defRPr>
            </a:lvl6pPr>
            <a:lvl7pPr lvl="6" rtl="0">
              <a:spcBef>
                <a:spcPts val="0"/>
              </a:spcBef>
              <a:spcAft>
                <a:spcPts val="0"/>
              </a:spcAft>
              <a:buNone/>
              <a:defRPr sz="2200" b="1">
                <a:solidFill>
                  <a:srgbClr val="000000"/>
                </a:solidFill>
                <a:latin typeface="Arial"/>
                <a:ea typeface="Arial"/>
                <a:cs typeface="Arial"/>
                <a:sym typeface="Arial"/>
              </a:defRPr>
            </a:lvl7pPr>
            <a:lvl8pPr lvl="7" rtl="0">
              <a:spcBef>
                <a:spcPts val="0"/>
              </a:spcBef>
              <a:spcAft>
                <a:spcPts val="0"/>
              </a:spcAft>
              <a:buNone/>
              <a:defRPr sz="2200" b="1">
                <a:solidFill>
                  <a:srgbClr val="000000"/>
                </a:solidFill>
                <a:latin typeface="Arial"/>
                <a:ea typeface="Arial"/>
                <a:cs typeface="Arial"/>
                <a:sym typeface="Arial"/>
              </a:defRPr>
            </a:lvl8pPr>
            <a:lvl9pPr lvl="8" rtl="0">
              <a:spcBef>
                <a:spcPts val="0"/>
              </a:spcBef>
              <a:spcAft>
                <a:spcPts val="0"/>
              </a:spcAft>
              <a:buNone/>
              <a:defRPr sz="2200" b="1">
                <a:solidFill>
                  <a:srgbClr val="000000"/>
                </a:solidFill>
                <a:latin typeface="Arial"/>
                <a:ea typeface="Arial"/>
                <a:cs typeface="Arial"/>
                <a:sym typeface="Arial"/>
              </a:defRPr>
            </a:lvl9pPr>
          </a:lstStyle>
          <a:p>
            <a:endParaRPr/>
          </a:p>
        </p:txBody>
      </p:sp>
      <p:sp>
        <p:nvSpPr>
          <p:cNvPr id="41" name="Google Shape;41;p4"/>
          <p:cNvSpPr txBox="1">
            <a:spLocks noGrp="1"/>
          </p:cNvSpPr>
          <p:nvPr>
            <p:ph type="subTitle" idx="2"/>
          </p:nvPr>
        </p:nvSpPr>
        <p:spPr>
          <a:xfrm>
            <a:off x="607975" y="2279925"/>
            <a:ext cx="6588900" cy="437700"/>
          </a:xfrm>
          <a:prstGeom prst="rect">
            <a:avLst/>
          </a:prstGeom>
          <a:noFill/>
          <a:ln>
            <a:noFill/>
          </a:ln>
        </p:spPr>
        <p:txBody>
          <a:bodyPr spcFirstLastPara="1" wrap="square" lIns="114300"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0"/>
              </a:spcBef>
              <a:spcAft>
                <a:spcPts val="0"/>
              </a:spcAft>
              <a:buNone/>
              <a:defRPr sz="2200" b="1">
                <a:solidFill>
                  <a:srgbClr val="000000"/>
                </a:solidFill>
                <a:latin typeface="Arial"/>
                <a:ea typeface="Arial"/>
                <a:cs typeface="Arial"/>
                <a:sym typeface="Arial"/>
              </a:defRPr>
            </a:lvl2pPr>
            <a:lvl3pPr lvl="2" rtl="0">
              <a:spcBef>
                <a:spcPts val="0"/>
              </a:spcBef>
              <a:spcAft>
                <a:spcPts val="0"/>
              </a:spcAft>
              <a:buNone/>
              <a:defRPr sz="2200" b="1">
                <a:solidFill>
                  <a:srgbClr val="000000"/>
                </a:solidFill>
                <a:latin typeface="Arial"/>
                <a:ea typeface="Arial"/>
                <a:cs typeface="Arial"/>
                <a:sym typeface="Arial"/>
              </a:defRPr>
            </a:lvl3pPr>
            <a:lvl4pPr lvl="3" rtl="0">
              <a:spcBef>
                <a:spcPts val="0"/>
              </a:spcBef>
              <a:spcAft>
                <a:spcPts val="0"/>
              </a:spcAft>
              <a:buNone/>
              <a:defRPr sz="2200" b="1">
                <a:solidFill>
                  <a:srgbClr val="000000"/>
                </a:solidFill>
                <a:latin typeface="Arial"/>
                <a:ea typeface="Arial"/>
                <a:cs typeface="Arial"/>
                <a:sym typeface="Arial"/>
              </a:defRPr>
            </a:lvl4pPr>
            <a:lvl5pPr lvl="4" rtl="0">
              <a:spcBef>
                <a:spcPts val="0"/>
              </a:spcBef>
              <a:spcAft>
                <a:spcPts val="0"/>
              </a:spcAft>
              <a:buNone/>
              <a:defRPr sz="2200" b="1">
                <a:solidFill>
                  <a:srgbClr val="000000"/>
                </a:solidFill>
                <a:latin typeface="Arial"/>
                <a:ea typeface="Arial"/>
                <a:cs typeface="Arial"/>
                <a:sym typeface="Arial"/>
              </a:defRPr>
            </a:lvl5pPr>
            <a:lvl6pPr lvl="5" rtl="0">
              <a:spcBef>
                <a:spcPts val="0"/>
              </a:spcBef>
              <a:spcAft>
                <a:spcPts val="0"/>
              </a:spcAft>
              <a:buNone/>
              <a:defRPr sz="2200" b="1">
                <a:solidFill>
                  <a:srgbClr val="000000"/>
                </a:solidFill>
                <a:latin typeface="Arial"/>
                <a:ea typeface="Arial"/>
                <a:cs typeface="Arial"/>
                <a:sym typeface="Arial"/>
              </a:defRPr>
            </a:lvl6pPr>
            <a:lvl7pPr lvl="6" rtl="0">
              <a:spcBef>
                <a:spcPts val="0"/>
              </a:spcBef>
              <a:spcAft>
                <a:spcPts val="0"/>
              </a:spcAft>
              <a:buNone/>
              <a:defRPr sz="2200" b="1">
                <a:solidFill>
                  <a:srgbClr val="000000"/>
                </a:solidFill>
                <a:latin typeface="Arial"/>
                <a:ea typeface="Arial"/>
                <a:cs typeface="Arial"/>
                <a:sym typeface="Arial"/>
              </a:defRPr>
            </a:lvl7pPr>
            <a:lvl8pPr lvl="7" rtl="0">
              <a:spcBef>
                <a:spcPts val="0"/>
              </a:spcBef>
              <a:spcAft>
                <a:spcPts val="0"/>
              </a:spcAft>
              <a:buNone/>
              <a:defRPr sz="2200" b="1">
                <a:solidFill>
                  <a:srgbClr val="000000"/>
                </a:solidFill>
                <a:latin typeface="Arial"/>
                <a:ea typeface="Arial"/>
                <a:cs typeface="Arial"/>
                <a:sym typeface="Arial"/>
              </a:defRPr>
            </a:lvl8pPr>
            <a:lvl9pPr lvl="8" rtl="0">
              <a:spcBef>
                <a:spcPts val="0"/>
              </a:spcBef>
              <a:spcAft>
                <a:spcPts val="0"/>
              </a:spcAft>
              <a:buNone/>
              <a:defRPr sz="2200" b="1">
                <a:solidFill>
                  <a:srgbClr val="000000"/>
                </a:solidFill>
                <a:latin typeface="Arial"/>
                <a:ea typeface="Arial"/>
                <a:cs typeface="Arial"/>
                <a:sym typeface="Arial"/>
              </a:defRPr>
            </a:lvl9pPr>
          </a:lstStyle>
          <a:p>
            <a:endParaRPr/>
          </a:p>
        </p:txBody>
      </p:sp>
      <p:sp>
        <p:nvSpPr>
          <p:cNvPr id="42" name="Google Shape;42;p4"/>
          <p:cNvSpPr txBox="1">
            <a:spLocks noGrp="1"/>
          </p:cNvSpPr>
          <p:nvPr>
            <p:ph type="subTitle" idx="3"/>
          </p:nvPr>
        </p:nvSpPr>
        <p:spPr>
          <a:xfrm>
            <a:off x="607975" y="1572225"/>
            <a:ext cx="6588900" cy="43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0"/>
              </a:spcBef>
              <a:spcAft>
                <a:spcPts val="0"/>
              </a:spcAft>
              <a:buNone/>
              <a:defRPr sz="2200" b="1">
                <a:solidFill>
                  <a:srgbClr val="000000"/>
                </a:solidFill>
                <a:latin typeface="Arial"/>
                <a:ea typeface="Arial"/>
                <a:cs typeface="Arial"/>
                <a:sym typeface="Arial"/>
              </a:defRPr>
            </a:lvl2pPr>
            <a:lvl3pPr lvl="2" rtl="0">
              <a:spcBef>
                <a:spcPts val="0"/>
              </a:spcBef>
              <a:spcAft>
                <a:spcPts val="0"/>
              </a:spcAft>
              <a:buNone/>
              <a:defRPr sz="2200" b="1">
                <a:solidFill>
                  <a:srgbClr val="000000"/>
                </a:solidFill>
                <a:latin typeface="Arial"/>
                <a:ea typeface="Arial"/>
                <a:cs typeface="Arial"/>
                <a:sym typeface="Arial"/>
              </a:defRPr>
            </a:lvl3pPr>
            <a:lvl4pPr lvl="3" rtl="0">
              <a:spcBef>
                <a:spcPts val="0"/>
              </a:spcBef>
              <a:spcAft>
                <a:spcPts val="0"/>
              </a:spcAft>
              <a:buNone/>
              <a:defRPr sz="2200" b="1">
                <a:solidFill>
                  <a:srgbClr val="000000"/>
                </a:solidFill>
                <a:latin typeface="Arial"/>
                <a:ea typeface="Arial"/>
                <a:cs typeface="Arial"/>
                <a:sym typeface="Arial"/>
              </a:defRPr>
            </a:lvl4pPr>
            <a:lvl5pPr lvl="4" rtl="0">
              <a:spcBef>
                <a:spcPts val="0"/>
              </a:spcBef>
              <a:spcAft>
                <a:spcPts val="0"/>
              </a:spcAft>
              <a:buNone/>
              <a:defRPr sz="2200" b="1">
                <a:solidFill>
                  <a:srgbClr val="000000"/>
                </a:solidFill>
                <a:latin typeface="Arial"/>
                <a:ea typeface="Arial"/>
                <a:cs typeface="Arial"/>
                <a:sym typeface="Arial"/>
              </a:defRPr>
            </a:lvl5pPr>
            <a:lvl6pPr lvl="5" rtl="0">
              <a:spcBef>
                <a:spcPts val="0"/>
              </a:spcBef>
              <a:spcAft>
                <a:spcPts val="0"/>
              </a:spcAft>
              <a:buNone/>
              <a:defRPr sz="2200" b="1">
                <a:solidFill>
                  <a:srgbClr val="000000"/>
                </a:solidFill>
                <a:latin typeface="Arial"/>
                <a:ea typeface="Arial"/>
                <a:cs typeface="Arial"/>
                <a:sym typeface="Arial"/>
              </a:defRPr>
            </a:lvl6pPr>
            <a:lvl7pPr lvl="6" rtl="0">
              <a:spcBef>
                <a:spcPts val="0"/>
              </a:spcBef>
              <a:spcAft>
                <a:spcPts val="0"/>
              </a:spcAft>
              <a:buNone/>
              <a:defRPr sz="2200" b="1">
                <a:solidFill>
                  <a:srgbClr val="000000"/>
                </a:solidFill>
                <a:latin typeface="Arial"/>
                <a:ea typeface="Arial"/>
                <a:cs typeface="Arial"/>
                <a:sym typeface="Arial"/>
              </a:defRPr>
            </a:lvl7pPr>
            <a:lvl8pPr lvl="7" rtl="0">
              <a:spcBef>
                <a:spcPts val="0"/>
              </a:spcBef>
              <a:spcAft>
                <a:spcPts val="0"/>
              </a:spcAft>
              <a:buNone/>
              <a:defRPr sz="2200" b="1">
                <a:solidFill>
                  <a:srgbClr val="000000"/>
                </a:solidFill>
                <a:latin typeface="Arial"/>
                <a:ea typeface="Arial"/>
                <a:cs typeface="Arial"/>
                <a:sym typeface="Arial"/>
              </a:defRPr>
            </a:lvl8pPr>
            <a:lvl9pPr lvl="8" rtl="0">
              <a:spcBef>
                <a:spcPts val="0"/>
              </a:spcBef>
              <a:spcAft>
                <a:spcPts val="0"/>
              </a:spcAft>
              <a:buNone/>
              <a:defRPr sz="2200" b="1">
                <a:solidFill>
                  <a:srgbClr val="000000"/>
                </a:solidFill>
                <a:latin typeface="Arial"/>
                <a:ea typeface="Arial"/>
                <a:cs typeface="Arial"/>
                <a:sym typeface="Arial"/>
              </a:defRPr>
            </a:lvl9pPr>
          </a:lstStyle>
          <a:p>
            <a:endParaRPr/>
          </a:p>
        </p:txBody>
      </p:sp>
      <p:sp>
        <p:nvSpPr>
          <p:cNvPr id="43" name="Google Shape;43;p4"/>
          <p:cNvSpPr txBox="1">
            <a:spLocks noGrp="1"/>
          </p:cNvSpPr>
          <p:nvPr>
            <p:ph type="subTitle" idx="4"/>
          </p:nvPr>
        </p:nvSpPr>
        <p:spPr>
          <a:xfrm>
            <a:off x="607975" y="3000975"/>
            <a:ext cx="6588900" cy="43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0"/>
              </a:spcBef>
              <a:spcAft>
                <a:spcPts val="0"/>
              </a:spcAft>
              <a:buNone/>
              <a:defRPr sz="2200" b="1">
                <a:solidFill>
                  <a:srgbClr val="000000"/>
                </a:solidFill>
                <a:latin typeface="Arial"/>
                <a:ea typeface="Arial"/>
                <a:cs typeface="Arial"/>
                <a:sym typeface="Arial"/>
              </a:defRPr>
            </a:lvl2pPr>
            <a:lvl3pPr lvl="2" rtl="0">
              <a:spcBef>
                <a:spcPts val="0"/>
              </a:spcBef>
              <a:spcAft>
                <a:spcPts val="0"/>
              </a:spcAft>
              <a:buNone/>
              <a:defRPr sz="2200" b="1">
                <a:solidFill>
                  <a:srgbClr val="000000"/>
                </a:solidFill>
                <a:latin typeface="Arial"/>
                <a:ea typeface="Arial"/>
                <a:cs typeface="Arial"/>
                <a:sym typeface="Arial"/>
              </a:defRPr>
            </a:lvl3pPr>
            <a:lvl4pPr lvl="3" rtl="0">
              <a:spcBef>
                <a:spcPts val="0"/>
              </a:spcBef>
              <a:spcAft>
                <a:spcPts val="0"/>
              </a:spcAft>
              <a:buNone/>
              <a:defRPr sz="2200" b="1">
                <a:solidFill>
                  <a:srgbClr val="000000"/>
                </a:solidFill>
                <a:latin typeface="Arial"/>
                <a:ea typeface="Arial"/>
                <a:cs typeface="Arial"/>
                <a:sym typeface="Arial"/>
              </a:defRPr>
            </a:lvl4pPr>
            <a:lvl5pPr lvl="4" rtl="0">
              <a:spcBef>
                <a:spcPts val="0"/>
              </a:spcBef>
              <a:spcAft>
                <a:spcPts val="0"/>
              </a:spcAft>
              <a:buNone/>
              <a:defRPr sz="2200" b="1">
                <a:solidFill>
                  <a:srgbClr val="000000"/>
                </a:solidFill>
                <a:latin typeface="Arial"/>
                <a:ea typeface="Arial"/>
                <a:cs typeface="Arial"/>
                <a:sym typeface="Arial"/>
              </a:defRPr>
            </a:lvl5pPr>
            <a:lvl6pPr lvl="5" rtl="0">
              <a:spcBef>
                <a:spcPts val="0"/>
              </a:spcBef>
              <a:spcAft>
                <a:spcPts val="0"/>
              </a:spcAft>
              <a:buNone/>
              <a:defRPr sz="2200" b="1">
                <a:solidFill>
                  <a:srgbClr val="000000"/>
                </a:solidFill>
                <a:latin typeface="Arial"/>
                <a:ea typeface="Arial"/>
                <a:cs typeface="Arial"/>
                <a:sym typeface="Arial"/>
              </a:defRPr>
            </a:lvl6pPr>
            <a:lvl7pPr lvl="6" rtl="0">
              <a:spcBef>
                <a:spcPts val="0"/>
              </a:spcBef>
              <a:spcAft>
                <a:spcPts val="0"/>
              </a:spcAft>
              <a:buNone/>
              <a:defRPr sz="2200" b="1">
                <a:solidFill>
                  <a:srgbClr val="000000"/>
                </a:solidFill>
                <a:latin typeface="Arial"/>
                <a:ea typeface="Arial"/>
                <a:cs typeface="Arial"/>
                <a:sym typeface="Arial"/>
              </a:defRPr>
            </a:lvl7pPr>
            <a:lvl8pPr lvl="7" rtl="0">
              <a:spcBef>
                <a:spcPts val="0"/>
              </a:spcBef>
              <a:spcAft>
                <a:spcPts val="0"/>
              </a:spcAft>
              <a:buNone/>
              <a:defRPr sz="2200" b="1">
                <a:solidFill>
                  <a:srgbClr val="000000"/>
                </a:solidFill>
                <a:latin typeface="Arial"/>
                <a:ea typeface="Arial"/>
                <a:cs typeface="Arial"/>
                <a:sym typeface="Arial"/>
              </a:defRPr>
            </a:lvl8pPr>
            <a:lvl9pPr lvl="8" rtl="0">
              <a:spcBef>
                <a:spcPts val="0"/>
              </a:spcBef>
              <a:spcAft>
                <a:spcPts val="0"/>
              </a:spcAft>
              <a:buNone/>
              <a:defRPr sz="2200" b="1">
                <a:solidFill>
                  <a:srgbClr val="000000"/>
                </a:solidFill>
                <a:latin typeface="Arial"/>
                <a:ea typeface="Arial"/>
                <a:cs typeface="Arial"/>
                <a:sym typeface="Arial"/>
              </a:defRPr>
            </a:lvl9pPr>
          </a:lstStyle>
          <a:p>
            <a:endParaRPr/>
          </a:p>
        </p:txBody>
      </p:sp>
      <p:grpSp>
        <p:nvGrpSpPr>
          <p:cNvPr id="44" name="Google Shape;44;p4"/>
          <p:cNvGrpSpPr/>
          <p:nvPr/>
        </p:nvGrpSpPr>
        <p:grpSpPr>
          <a:xfrm>
            <a:off x="-14600" y="3576991"/>
            <a:ext cx="8142175" cy="646425"/>
            <a:chOff x="-14600" y="5455122"/>
            <a:chExt cx="8142175" cy="861900"/>
          </a:xfrm>
        </p:grpSpPr>
        <p:sp>
          <p:nvSpPr>
            <p:cNvPr id="45" name="Google Shape;45;p4"/>
            <p:cNvSpPr/>
            <p:nvPr/>
          </p:nvSpPr>
          <p:spPr>
            <a:xfrm>
              <a:off x="-14600" y="55204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7266575" y="5455122"/>
              <a:ext cx="8610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4"/>
          <p:cNvSpPr txBox="1">
            <a:spLocks noGrp="1"/>
          </p:cNvSpPr>
          <p:nvPr>
            <p:ph type="subTitle" idx="5"/>
          </p:nvPr>
        </p:nvSpPr>
        <p:spPr>
          <a:xfrm>
            <a:off x="607975" y="3722044"/>
            <a:ext cx="6588900" cy="43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0"/>
              </a:spcBef>
              <a:spcAft>
                <a:spcPts val="0"/>
              </a:spcAft>
              <a:buNone/>
              <a:defRPr sz="2200" b="1">
                <a:solidFill>
                  <a:srgbClr val="000000"/>
                </a:solidFill>
                <a:latin typeface="Arial"/>
                <a:ea typeface="Arial"/>
                <a:cs typeface="Arial"/>
                <a:sym typeface="Arial"/>
              </a:defRPr>
            </a:lvl2pPr>
            <a:lvl3pPr lvl="2" rtl="0">
              <a:spcBef>
                <a:spcPts val="0"/>
              </a:spcBef>
              <a:spcAft>
                <a:spcPts val="0"/>
              </a:spcAft>
              <a:buNone/>
              <a:defRPr sz="2200" b="1">
                <a:solidFill>
                  <a:srgbClr val="000000"/>
                </a:solidFill>
                <a:latin typeface="Arial"/>
                <a:ea typeface="Arial"/>
                <a:cs typeface="Arial"/>
                <a:sym typeface="Arial"/>
              </a:defRPr>
            </a:lvl3pPr>
            <a:lvl4pPr lvl="3" rtl="0">
              <a:spcBef>
                <a:spcPts val="0"/>
              </a:spcBef>
              <a:spcAft>
                <a:spcPts val="0"/>
              </a:spcAft>
              <a:buNone/>
              <a:defRPr sz="2200" b="1">
                <a:solidFill>
                  <a:srgbClr val="000000"/>
                </a:solidFill>
                <a:latin typeface="Arial"/>
                <a:ea typeface="Arial"/>
                <a:cs typeface="Arial"/>
                <a:sym typeface="Arial"/>
              </a:defRPr>
            </a:lvl4pPr>
            <a:lvl5pPr lvl="4" rtl="0">
              <a:spcBef>
                <a:spcPts val="0"/>
              </a:spcBef>
              <a:spcAft>
                <a:spcPts val="0"/>
              </a:spcAft>
              <a:buNone/>
              <a:defRPr sz="2200" b="1">
                <a:solidFill>
                  <a:srgbClr val="000000"/>
                </a:solidFill>
                <a:latin typeface="Arial"/>
                <a:ea typeface="Arial"/>
                <a:cs typeface="Arial"/>
                <a:sym typeface="Arial"/>
              </a:defRPr>
            </a:lvl5pPr>
            <a:lvl6pPr lvl="5" rtl="0">
              <a:spcBef>
                <a:spcPts val="0"/>
              </a:spcBef>
              <a:spcAft>
                <a:spcPts val="0"/>
              </a:spcAft>
              <a:buNone/>
              <a:defRPr sz="2200" b="1">
                <a:solidFill>
                  <a:srgbClr val="000000"/>
                </a:solidFill>
                <a:latin typeface="Arial"/>
                <a:ea typeface="Arial"/>
                <a:cs typeface="Arial"/>
                <a:sym typeface="Arial"/>
              </a:defRPr>
            </a:lvl6pPr>
            <a:lvl7pPr lvl="6" rtl="0">
              <a:spcBef>
                <a:spcPts val="0"/>
              </a:spcBef>
              <a:spcAft>
                <a:spcPts val="0"/>
              </a:spcAft>
              <a:buNone/>
              <a:defRPr sz="2200" b="1">
                <a:solidFill>
                  <a:srgbClr val="000000"/>
                </a:solidFill>
                <a:latin typeface="Arial"/>
                <a:ea typeface="Arial"/>
                <a:cs typeface="Arial"/>
                <a:sym typeface="Arial"/>
              </a:defRPr>
            </a:lvl7pPr>
            <a:lvl8pPr lvl="7" rtl="0">
              <a:spcBef>
                <a:spcPts val="0"/>
              </a:spcBef>
              <a:spcAft>
                <a:spcPts val="0"/>
              </a:spcAft>
              <a:buNone/>
              <a:defRPr sz="2200" b="1">
                <a:solidFill>
                  <a:srgbClr val="000000"/>
                </a:solidFill>
                <a:latin typeface="Arial"/>
                <a:ea typeface="Arial"/>
                <a:cs typeface="Arial"/>
                <a:sym typeface="Arial"/>
              </a:defRPr>
            </a:lvl8pPr>
            <a:lvl9pPr lvl="8" rtl="0">
              <a:spcBef>
                <a:spcPts val="0"/>
              </a:spcBef>
              <a:spcAft>
                <a:spcPts val="0"/>
              </a:spcAft>
              <a:buNone/>
              <a:defRPr sz="2200" b="1">
                <a:solidFill>
                  <a:srgbClr val="000000"/>
                </a:solidFill>
                <a:latin typeface="Arial"/>
                <a:ea typeface="Arial"/>
                <a:cs typeface="Arial"/>
                <a:sym typeface="Arial"/>
              </a:defRPr>
            </a:lvl9pPr>
          </a:lstStyle>
          <a:p>
            <a:endParaRPr/>
          </a:p>
        </p:txBody>
      </p:sp>
      <p:sp>
        <p:nvSpPr>
          <p:cNvPr id="48" name="Google Shape;48;p4"/>
          <p:cNvSpPr txBox="1">
            <a:spLocks noGrp="1"/>
          </p:cNvSpPr>
          <p:nvPr>
            <p:ph type="title"/>
          </p:nvPr>
        </p:nvSpPr>
        <p:spPr>
          <a:xfrm>
            <a:off x="600380" y="334191"/>
            <a:ext cx="7721100" cy="3936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None/>
              <a:defRPr sz="3600" b="1">
                <a:solidFill>
                  <a:srgbClr val="FFFFFF"/>
                </a:solidFill>
                <a:latin typeface="Arial"/>
                <a:ea typeface="Arial"/>
                <a:cs typeface="Arial"/>
                <a:sym typeface="Arial"/>
              </a:defRPr>
            </a:lvl1pPr>
            <a:lvl2pPr lvl="1" rtl="0">
              <a:spcBef>
                <a:spcPts val="0"/>
              </a:spcBef>
              <a:spcAft>
                <a:spcPts val="0"/>
              </a:spcAft>
              <a:buNone/>
              <a:defRPr sz="3600" b="1">
                <a:solidFill>
                  <a:srgbClr val="FFFFFF"/>
                </a:solidFill>
                <a:latin typeface="Arial"/>
                <a:ea typeface="Arial"/>
                <a:cs typeface="Arial"/>
                <a:sym typeface="Arial"/>
              </a:defRPr>
            </a:lvl2pPr>
            <a:lvl3pPr lvl="2" rtl="0">
              <a:spcBef>
                <a:spcPts val="0"/>
              </a:spcBef>
              <a:spcAft>
                <a:spcPts val="0"/>
              </a:spcAft>
              <a:buNone/>
              <a:defRPr sz="3600" b="1">
                <a:solidFill>
                  <a:srgbClr val="FFFFFF"/>
                </a:solidFill>
                <a:latin typeface="Arial"/>
                <a:ea typeface="Arial"/>
                <a:cs typeface="Arial"/>
                <a:sym typeface="Arial"/>
              </a:defRPr>
            </a:lvl3pPr>
            <a:lvl4pPr lvl="3" rtl="0">
              <a:spcBef>
                <a:spcPts val="0"/>
              </a:spcBef>
              <a:spcAft>
                <a:spcPts val="0"/>
              </a:spcAft>
              <a:buNone/>
              <a:defRPr sz="3600" b="1">
                <a:solidFill>
                  <a:srgbClr val="FFFFFF"/>
                </a:solidFill>
                <a:latin typeface="Arial"/>
                <a:ea typeface="Arial"/>
                <a:cs typeface="Arial"/>
                <a:sym typeface="Arial"/>
              </a:defRPr>
            </a:lvl4pPr>
            <a:lvl5pPr lvl="4" rtl="0">
              <a:spcBef>
                <a:spcPts val="0"/>
              </a:spcBef>
              <a:spcAft>
                <a:spcPts val="0"/>
              </a:spcAft>
              <a:buNone/>
              <a:defRPr sz="3600" b="1">
                <a:solidFill>
                  <a:srgbClr val="FFFFFF"/>
                </a:solidFill>
                <a:latin typeface="Arial"/>
                <a:ea typeface="Arial"/>
                <a:cs typeface="Arial"/>
                <a:sym typeface="Arial"/>
              </a:defRPr>
            </a:lvl5pPr>
            <a:lvl6pPr lvl="5" rtl="0">
              <a:spcBef>
                <a:spcPts val="0"/>
              </a:spcBef>
              <a:spcAft>
                <a:spcPts val="0"/>
              </a:spcAft>
              <a:buNone/>
              <a:defRPr sz="3600" b="1">
                <a:solidFill>
                  <a:srgbClr val="FFFFFF"/>
                </a:solidFill>
                <a:latin typeface="Arial"/>
                <a:ea typeface="Arial"/>
                <a:cs typeface="Arial"/>
                <a:sym typeface="Arial"/>
              </a:defRPr>
            </a:lvl6pPr>
            <a:lvl7pPr lvl="6" rtl="0">
              <a:spcBef>
                <a:spcPts val="0"/>
              </a:spcBef>
              <a:spcAft>
                <a:spcPts val="0"/>
              </a:spcAft>
              <a:buNone/>
              <a:defRPr sz="3600" b="1">
                <a:solidFill>
                  <a:srgbClr val="FFFFFF"/>
                </a:solidFill>
                <a:latin typeface="Arial"/>
                <a:ea typeface="Arial"/>
                <a:cs typeface="Arial"/>
                <a:sym typeface="Arial"/>
              </a:defRPr>
            </a:lvl7pPr>
            <a:lvl8pPr lvl="7" rtl="0">
              <a:spcBef>
                <a:spcPts val="0"/>
              </a:spcBef>
              <a:spcAft>
                <a:spcPts val="0"/>
              </a:spcAft>
              <a:buNone/>
              <a:defRPr sz="3600" b="1">
                <a:solidFill>
                  <a:srgbClr val="FFFFFF"/>
                </a:solidFill>
                <a:latin typeface="Arial"/>
                <a:ea typeface="Arial"/>
                <a:cs typeface="Arial"/>
                <a:sym typeface="Arial"/>
              </a:defRPr>
            </a:lvl8pPr>
            <a:lvl9pPr lvl="8" rtl="0">
              <a:spcBef>
                <a:spcPts val="0"/>
              </a:spcBef>
              <a:spcAft>
                <a:spcPts val="0"/>
              </a:spcAft>
              <a:buNone/>
              <a:defRPr sz="3600" b="1">
                <a:solidFill>
                  <a:srgbClr val="FFFFFF"/>
                </a:solidFill>
                <a:latin typeface="Arial"/>
                <a:ea typeface="Arial"/>
                <a:cs typeface="Arial"/>
                <a:sym typeface="Arial"/>
              </a:defRPr>
            </a:lvl9pPr>
          </a:lstStyle>
          <a:p>
            <a:endParaRPr/>
          </a:p>
        </p:txBody>
      </p:sp>
      <p:grpSp>
        <p:nvGrpSpPr>
          <p:cNvPr id="49" name="Google Shape;49;p4"/>
          <p:cNvGrpSpPr/>
          <p:nvPr/>
        </p:nvGrpSpPr>
        <p:grpSpPr>
          <a:xfrm>
            <a:off x="-14600" y="4319941"/>
            <a:ext cx="8142175" cy="646425"/>
            <a:chOff x="-14600" y="5455122"/>
            <a:chExt cx="8142175" cy="861900"/>
          </a:xfrm>
        </p:grpSpPr>
        <p:sp>
          <p:nvSpPr>
            <p:cNvPr id="50" name="Google Shape;50;p4"/>
            <p:cNvSpPr/>
            <p:nvPr/>
          </p:nvSpPr>
          <p:spPr>
            <a:xfrm>
              <a:off x="-14600" y="5520435"/>
              <a:ext cx="7602300" cy="744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7266575" y="5455122"/>
              <a:ext cx="861000" cy="8619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4"/>
          <p:cNvSpPr txBox="1">
            <a:spLocks noGrp="1"/>
          </p:cNvSpPr>
          <p:nvPr>
            <p:ph type="subTitle" idx="6"/>
          </p:nvPr>
        </p:nvSpPr>
        <p:spPr>
          <a:xfrm>
            <a:off x="607975" y="4464994"/>
            <a:ext cx="6588900" cy="43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0"/>
              </a:spcBef>
              <a:spcAft>
                <a:spcPts val="0"/>
              </a:spcAft>
              <a:buNone/>
              <a:defRPr sz="2200" b="1">
                <a:solidFill>
                  <a:srgbClr val="000000"/>
                </a:solidFill>
                <a:latin typeface="Arial"/>
                <a:ea typeface="Arial"/>
                <a:cs typeface="Arial"/>
                <a:sym typeface="Arial"/>
              </a:defRPr>
            </a:lvl2pPr>
            <a:lvl3pPr lvl="2" rtl="0">
              <a:spcBef>
                <a:spcPts val="0"/>
              </a:spcBef>
              <a:spcAft>
                <a:spcPts val="0"/>
              </a:spcAft>
              <a:buNone/>
              <a:defRPr sz="2200" b="1">
                <a:solidFill>
                  <a:srgbClr val="000000"/>
                </a:solidFill>
                <a:latin typeface="Arial"/>
                <a:ea typeface="Arial"/>
                <a:cs typeface="Arial"/>
                <a:sym typeface="Arial"/>
              </a:defRPr>
            </a:lvl3pPr>
            <a:lvl4pPr lvl="3" rtl="0">
              <a:spcBef>
                <a:spcPts val="0"/>
              </a:spcBef>
              <a:spcAft>
                <a:spcPts val="0"/>
              </a:spcAft>
              <a:buNone/>
              <a:defRPr sz="2200" b="1">
                <a:solidFill>
                  <a:srgbClr val="000000"/>
                </a:solidFill>
                <a:latin typeface="Arial"/>
                <a:ea typeface="Arial"/>
                <a:cs typeface="Arial"/>
                <a:sym typeface="Arial"/>
              </a:defRPr>
            </a:lvl4pPr>
            <a:lvl5pPr lvl="4" rtl="0">
              <a:spcBef>
                <a:spcPts val="0"/>
              </a:spcBef>
              <a:spcAft>
                <a:spcPts val="0"/>
              </a:spcAft>
              <a:buNone/>
              <a:defRPr sz="2200" b="1">
                <a:solidFill>
                  <a:srgbClr val="000000"/>
                </a:solidFill>
                <a:latin typeface="Arial"/>
                <a:ea typeface="Arial"/>
                <a:cs typeface="Arial"/>
                <a:sym typeface="Arial"/>
              </a:defRPr>
            </a:lvl5pPr>
            <a:lvl6pPr lvl="5" rtl="0">
              <a:spcBef>
                <a:spcPts val="0"/>
              </a:spcBef>
              <a:spcAft>
                <a:spcPts val="0"/>
              </a:spcAft>
              <a:buNone/>
              <a:defRPr sz="2200" b="1">
                <a:solidFill>
                  <a:srgbClr val="000000"/>
                </a:solidFill>
                <a:latin typeface="Arial"/>
                <a:ea typeface="Arial"/>
                <a:cs typeface="Arial"/>
                <a:sym typeface="Arial"/>
              </a:defRPr>
            </a:lvl6pPr>
            <a:lvl7pPr lvl="6" rtl="0">
              <a:spcBef>
                <a:spcPts val="0"/>
              </a:spcBef>
              <a:spcAft>
                <a:spcPts val="0"/>
              </a:spcAft>
              <a:buNone/>
              <a:defRPr sz="2200" b="1">
                <a:solidFill>
                  <a:srgbClr val="000000"/>
                </a:solidFill>
                <a:latin typeface="Arial"/>
                <a:ea typeface="Arial"/>
                <a:cs typeface="Arial"/>
                <a:sym typeface="Arial"/>
              </a:defRPr>
            </a:lvl7pPr>
            <a:lvl8pPr lvl="7" rtl="0">
              <a:spcBef>
                <a:spcPts val="0"/>
              </a:spcBef>
              <a:spcAft>
                <a:spcPts val="0"/>
              </a:spcAft>
              <a:buNone/>
              <a:defRPr sz="2200" b="1">
                <a:solidFill>
                  <a:srgbClr val="000000"/>
                </a:solidFill>
                <a:latin typeface="Arial"/>
                <a:ea typeface="Arial"/>
                <a:cs typeface="Arial"/>
                <a:sym typeface="Arial"/>
              </a:defRPr>
            </a:lvl8pPr>
            <a:lvl9pPr lvl="8" rtl="0">
              <a:spcBef>
                <a:spcPts val="0"/>
              </a:spcBef>
              <a:spcAft>
                <a:spcPts val="0"/>
              </a:spcAft>
              <a:buNone/>
              <a:defRPr sz="2200" b="1">
                <a:solidFill>
                  <a:srgbClr val="000000"/>
                </a:solidFill>
                <a:latin typeface="Arial"/>
                <a:ea typeface="Arial"/>
                <a:cs typeface="Arial"/>
                <a:sym typeface="Arial"/>
              </a:defRPr>
            </a:lvl9pPr>
          </a:lstStyle>
          <a:p>
            <a:endParaRPr/>
          </a:p>
        </p:txBody>
      </p:sp>
      <p:sp>
        <p:nvSpPr>
          <p:cNvPr id="53" name="Google Shape;53;p4"/>
          <p:cNvSpPr txBox="1"/>
          <p:nvPr/>
        </p:nvSpPr>
        <p:spPr>
          <a:xfrm>
            <a:off x="7453150" y="876000"/>
            <a:ext cx="548700" cy="36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 name="Google Shape;54;p4"/>
          <p:cNvSpPr txBox="1">
            <a:spLocks noGrp="1"/>
          </p:cNvSpPr>
          <p:nvPr>
            <p:ph type="subTitle" idx="7"/>
          </p:nvPr>
        </p:nvSpPr>
        <p:spPr>
          <a:xfrm>
            <a:off x="7347300" y="789525"/>
            <a:ext cx="1488300" cy="39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b="1">
                <a:solidFill>
                  <a:srgbClr val="0579BD"/>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5" name="Google Shape;55;p4"/>
          <p:cNvSpPr txBox="1">
            <a:spLocks noGrp="1"/>
          </p:cNvSpPr>
          <p:nvPr>
            <p:ph type="subTitle" idx="8"/>
          </p:nvPr>
        </p:nvSpPr>
        <p:spPr>
          <a:xfrm>
            <a:off x="7347300" y="1506637"/>
            <a:ext cx="1488300" cy="39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b="1">
                <a:solidFill>
                  <a:srgbClr val="0579BD"/>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6" name="Google Shape;56;p4"/>
          <p:cNvSpPr txBox="1">
            <a:spLocks noGrp="1"/>
          </p:cNvSpPr>
          <p:nvPr>
            <p:ph type="subTitle" idx="9"/>
          </p:nvPr>
        </p:nvSpPr>
        <p:spPr>
          <a:xfrm>
            <a:off x="7347300" y="2223750"/>
            <a:ext cx="1488300" cy="39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b="1">
                <a:solidFill>
                  <a:srgbClr val="0579BD"/>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7" name="Google Shape;57;p4"/>
          <p:cNvSpPr txBox="1">
            <a:spLocks noGrp="1"/>
          </p:cNvSpPr>
          <p:nvPr>
            <p:ph type="subTitle" idx="13"/>
          </p:nvPr>
        </p:nvSpPr>
        <p:spPr>
          <a:xfrm>
            <a:off x="7347300" y="2953781"/>
            <a:ext cx="1488300" cy="39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b="1">
                <a:solidFill>
                  <a:srgbClr val="0579BD"/>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8" name="Google Shape;58;p4"/>
          <p:cNvSpPr txBox="1">
            <a:spLocks noGrp="1"/>
          </p:cNvSpPr>
          <p:nvPr>
            <p:ph type="subTitle" idx="14"/>
          </p:nvPr>
        </p:nvSpPr>
        <p:spPr>
          <a:xfrm>
            <a:off x="7347300" y="3670894"/>
            <a:ext cx="1488300" cy="39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b="1">
                <a:solidFill>
                  <a:srgbClr val="0579BD"/>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9" name="Google Shape;59;p4"/>
          <p:cNvSpPr txBox="1">
            <a:spLocks noGrp="1"/>
          </p:cNvSpPr>
          <p:nvPr>
            <p:ph type="subTitle" idx="15"/>
          </p:nvPr>
        </p:nvSpPr>
        <p:spPr>
          <a:xfrm>
            <a:off x="7347300" y="4388006"/>
            <a:ext cx="1488300" cy="39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b="1">
                <a:solidFill>
                  <a:srgbClr val="0579BD"/>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genda 2 - Three Slots">
  <p:cSld name="BLANK_2_1_2">
    <p:spTree>
      <p:nvGrpSpPr>
        <p:cNvPr id="1" name="Shape 60"/>
        <p:cNvGrpSpPr/>
        <p:nvPr/>
      </p:nvGrpSpPr>
      <p:grpSpPr>
        <a:xfrm>
          <a:off x="0" y="0"/>
          <a:ext cx="0" cy="0"/>
          <a:chOff x="0" y="0"/>
          <a:chExt cx="0" cy="0"/>
        </a:xfrm>
      </p:grpSpPr>
      <p:sp>
        <p:nvSpPr>
          <p:cNvPr id="61" name="Google Shape;61;p5"/>
          <p:cNvSpPr txBox="1">
            <a:spLocks noGrp="1"/>
          </p:cNvSpPr>
          <p:nvPr>
            <p:ph type="sldNum" idx="12"/>
          </p:nvPr>
        </p:nvSpPr>
        <p:spPr>
          <a:xfrm>
            <a:off x="8472458" y="458661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62" name="Google Shape;62;p5"/>
          <p:cNvGrpSpPr/>
          <p:nvPr/>
        </p:nvGrpSpPr>
        <p:grpSpPr>
          <a:xfrm>
            <a:off x="-14600" y="1287583"/>
            <a:ext cx="8410975" cy="895298"/>
            <a:chOff x="-14600" y="1630542"/>
            <a:chExt cx="8410975" cy="991800"/>
          </a:xfrm>
        </p:grpSpPr>
        <p:sp>
          <p:nvSpPr>
            <p:cNvPr id="63" name="Google Shape;63;p5"/>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7190375" y="1630542"/>
              <a:ext cx="1206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5"/>
          <p:cNvSpPr txBox="1">
            <a:spLocks noGrp="1"/>
          </p:cNvSpPr>
          <p:nvPr>
            <p:ph type="subTitle" idx="1"/>
          </p:nvPr>
        </p:nvSpPr>
        <p:spPr>
          <a:xfrm>
            <a:off x="607975" y="1539394"/>
            <a:ext cx="6552300" cy="43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0"/>
              </a:spcBef>
              <a:spcAft>
                <a:spcPts val="0"/>
              </a:spcAft>
              <a:buNone/>
              <a:defRPr sz="2200" b="1">
                <a:solidFill>
                  <a:srgbClr val="000000"/>
                </a:solidFill>
                <a:latin typeface="Arial"/>
                <a:ea typeface="Arial"/>
                <a:cs typeface="Arial"/>
                <a:sym typeface="Arial"/>
              </a:defRPr>
            </a:lvl2pPr>
            <a:lvl3pPr lvl="2" rtl="0">
              <a:spcBef>
                <a:spcPts val="0"/>
              </a:spcBef>
              <a:spcAft>
                <a:spcPts val="0"/>
              </a:spcAft>
              <a:buNone/>
              <a:defRPr sz="2200" b="1">
                <a:solidFill>
                  <a:srgbClr val="000000"/>
                </a:solidFill>
                <a:latin typeface="Arial"/>
                <a:ea typeface="Arial"/>
                <a:cs typeface="Arial"/>
                <a:sym typeface="Arial"/>
              </a:defRPr>
            </a:lvl3pPr>
            <a:lvl4pPr lvl="3" rtl="0">
              <a:spcBef>
                <a:spcPts val="0"/>
              </a:spcBef>
              <a:spcAft>
                <a:spcPts val="0"/>
              </a:spcAft>
              <a:buNone/>
              <a:defRPr sz="2200" b="1">
                <a:solidFill>
                  <a:srgbClr val="000000"/>
                </a:solidFill>
                <a:latin typeface="Arial"/>
                <a:ea typeface="Arial"/>
                <a:cs typeface="Arial"/>
                <a:sym typeface="Arial"/>
              </a:defRPr>
            </a:lvl4pPr>
            <a:lvl5pPr lvl="4" rtl="0">
              <a:spcBef>
                <a:spcPts val="0"/>
              </a:spcBef>
              <a:spcAft>
                <a:spcPts val="0"/>
              </a:spcAft>
              <a:buNone/>
              <a:defRPr sz="2200" b="1">
                <a:solidFill>
                  <a:srgbClr val="000000"/>
                </a:solidFill>
                <a:latin typeface="Arial"/>
                <a:ea typeface="Arial"/>
                <a:cs typeface="Arial"/>
                <a:sym typeface="Arial"/>
              </a:defRPr>
            </a:lvl5pPr>
            <a:lvl6pPr lvl="5" rtl="0">
              <a:spcBef>
                <a:spcPts val="0"/>
              </a:spcBef>
              <a:spcAft>
                <a:spcPts val="0"/>
              </a:spcAft>
              <a:buNone/>
              <a:defRPr sz="2200" b="1">
                <a:solidFill>
                  <a:srgbClr val="000000"/>
                </a:solidFill>
                <a:latin typeface="Arial"/>
                <a:ea typeface="Arial"/>
                <a:cs typeface="Arial"/>
                <a:sym typeface="Arial"/>
              </a:defRPr>
            </a:lvl6pPr>
            <a:lvl7pPr lvl="6" rtl="0">
              <a:spcBef>
                <a:spcPts val="0"/>
              </a:spcBef>
              <a:spcAft>
                <a:spcPts val="0"/>
              </a:spcAft>
              <a:buNone/>
              <a:defRPr sz="2200" b="1">
                <a:solidFill>
                  <a:srgbClr val="000000"/>
                </a:solidFill>
                <a:latin typeface="Arial"/>
                <a:ea typeface="Arial"/>
                <a:cs typeface="Arial"/>
                <a:sym typeface="Arial"/>
              </a:defRPr>
            </a:lvl7pPr>
            <a:lvl8pPr lvl="7" rtl="0">
              <a:spcBef>
                <a:spcPts val="0"/>
              </a:spcBef>
              <a:spcAft>
                <a:spcPts val="0"/>
              </a:spcAft>
              <a:buNone/>
              <a:defRPr sz="2200" b="1">
                <a:solidFill>
                  <a:srgbClr val="000000"/>
                </a:solidFill>
                <a:latin typeface="Arial"/>
                <a:ea typeface="Arial"/>
                <a:cs typeface="Arial"/>
                <a:sym typeface="Arial"/>
              </a:defRPr>
            </a:lvl8pPr>
            <a:lvl9pPr lvl="8" rtl="0">
              <a:spcBef>
                <a:spcPts val="0"/>
              </a:spcBef>
              <a:spcAft>
                <a:spcPts val="0"/>
              </a:spcAft>
              <a:buNone/>
              <a:defRPr sz="2200" b="1">
                <a:solidFill>
                  <a:srgbClr val="000000"/>
                </a:solidFill>
                <a:latin typeface="Arial"/>
                <a:ea typeface="Arial"/>
                <a:cs typeface="Arial"/>
                <a:sym typeface="Arial"/>
              </a:defRPr>
            </a:lvl9pPr>
          </a:lstStyle>
          <a:p>
            <a:endParaRPr/>
          </a:p>
        </p:txBody>
      </p:sp>
      <p:grpSp>
        <p:nvGrpSpPr>
          <p:cNvPr id="66" name="Google Shape;66;p5"/>
          <p:cNvGrpSpPr/>
          <p:nvPr/>
        </p:nvGrpSpPr>
        <p:grpSpPr>
          <a:xfrm>
            <a:off x="-14600" y="2373433"/>
            <a:ext cx="8410975" cy="895298"/>
            <a:chOff x="-14600" y="1630542"/>
            <a:chExt cx="8410975" cy="991800"/>
          </a:xfrm>
        </p:grpSpPr>
        <p:sp>
          <p:nvSpPr>
            <p:cNvPr id="67" name="Google Shape;67;p5"/>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7190375" y="1630542"/>
              <a:ext cx="1206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5"/>
          <p:cNvSpPr txBox="1">
            <a:spLocks noGrp="1"/>
          </p:cNvSpPr>
          <p:nvPr>
            <p:ph type="subTitle" idx="2"/>
          </p:nvPr>
        </p:nvSpPr>
        <p:spPr>
          <a:xfrm>
            <a:off x="607975" y="2625244"/>
            <a:ext cx="6552300" cy="43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0"/>
              </a:spcBef>
              <a:spcAft>
                <a:spcPts val="0"/>
              </a:spcAft>
              <a:buNone/>
              <a:defRPr sz="2200" b="1">
                <a:solidFill>
                  <a:srgbClr val="000000"/>
                </a:solidFill>
                <a:latin typeface="Arial"/>
                <a:ea typeface="Arial"/>
                <a:cs typeface="Arial"/>
                <a:sym typeface="Arial"/>
              </a:defRPr>
            </a:lvl2pPr>
            <a:lvl3pPr lvl="2" rtl="0">
              <a:spcBef>
                <a:spcPts val="0"/>
              </a:spcBef>
              <a:spcAft>
                <a:spcPts val="0"/>
              </a:spcAft>
              <a:buNone/>
              <a:defRPr sz="2200" b="1">
                <a:solidFill>
                  <a:srgbClr val="000000"/>
                </a:solidFill>
                <a:latin typeface="Arial"/>
                <a:ea typeface="Arial"/>
                <a:cs typeface="Arial"/>
                <a:sym typeface="Arial"/>
              </a:defRPr>
            </a:lvl3pPr>
            <a:lvl4pPr lvl="3" rtl="0">
              <a:spcBef>
                <a:spcPts val="0"/>
              </a:spcBef>
              <a:spcAft>
                <a:spcPts val="0"/>
              </a:spcAft>
              <a:buNone/>
              <a:defRPr sz="2200" b="1">
                <a:solidFill>
                  <a:srgbClr val="000000"/>
                </a:solidFill>
                <a:latin typeface="Arial"/>
                <a:ea typeface="Arial"/>
                <a:cs typeface="Arial"/>
                <a:sym typeface="Arial"/>
              </a:defRPr>
            </a:lvl4pPr>
            <a:lvl5pPr lvl="4" rtl="0">
              <a:spcBef>
                <a:spcPts val="0"/>
              </a:spcBef>
              <a:spcAft>
                <a:spcPts val="0"/>
              </a:spcAft>
              <a:buNone/>
              <a:defRPr sz="2200" b="1">
                <a:solidFill>
                  <a:srgbClr val="000000"/>
                </a:solidFill>
                <a:latin typeface="Arial"/>
                <a:ea typeface="Arial"/>
                <a:cs typeface="Arial"/>
                <a:sym typeface="Arial"/>
              </a:defRPr>
            </a:lvl5pPr>
            <a:lvl6pPr lvl="5" rtl="0">
              <a:spcBef>
                <a:spcPts val="0"/>
              </a:spcBef>
              <a:spcAft>
                <a:spcPts val="0"/>
              </a:spcAft>
              <a:buNone/>
              <a:defRPr sz="2200" b="1">
                <a:solidFill>
                  <a:srgbClr val="000000"/>
                </a:solidFill>
                <a:latin typeface="Arial"/>
                <a:ea typeface="Arial"/>
                <a:cs typeface="Arial"/>
                <a:sym typeface="Arial"/>
              </a:defRPr>
            </a:lvl6pPr>
            <a:lvl7pPr lvl="6" rtl="0">
              <a:spcBef>
                <a:spcPts val="0"/>
              </a:spcBef>
              <a:spcAft>
                <a:spcPts val="0"/>
              </a:spcAft>
              <a:buNone/>
              <a:defRPr sz="2200" b="1">
                <a:solidFill>
                  <a:srgbClr val="000000"/>
                </a:solidFill>
                <a:latin typeface="Arial"/>
                <a:ea typeface="Arial"/>
                <a:cs typeface="Arial"/>
                <a:sym typeface="Arial"/>
              </a:defRPr>
            </a:lvl7pPr>
            <a:lvl8pPr lvl="7" rtl="0">
              <a:spcBef>
                <a:spcPts val="0"/>
              </a:spcBef>
              <a:spcAft>
                <a:spcPts val="0"/>
              </a:spcAft>
              <a:buNone/>
              <a:defRPr sz="2200" b="1">
                <a:solidFill>
                  <a:srgbClr val="000000"/>
                </a:solidFill>
                <a:latin typeface="Arial"/>
                <a:ea typeface="Arial"/>
                <a:cs typeface="Arial"/>
                <a:sym typeface="Arial"/>
              </a:defRPr>
            </a:lvl8pPr>
            <a:lvl9pPr lvl="8" rtl="0">
              <a:spcBef>
                <a:spcPts val="0"/>
              </a:spcBef>
              <a:spcAft>
                <a:spcPts val="0"/>
              </a:spcAft>
              <a:buNone/>
              <a:defRPr sz="2200" b="1">
                <a:solidFill>
                  <a:srgbClr val="000000"/>
                </a:solidFill>
                <a:latin typeface="Arial"/>
                <a:ea typeface="Arial"/>
                <a:cs typeface="Arial"/>
                <a:sym typeface="Arial"/>
              </a:defRPr>
            </a:lvl9pPr>
          </a:lstStyle>
          <a:p>
            <a:endParaRPr/>
          </a:p>
        </p:txBody>
      </p:sp>
      <p:sp>
        <p:nvSpPr>
          <p:cNvPr id="70" name="Google Shape;70;p5"/>
          <p:cNvSpPr txBox="1">
            <a:spLocks noGrp="1"/>
          </p:cNvSpPr>
          <p:nvPr>
            <p:ph type="subTitle" idx="3"/>
          </p:nvPr>
        </p:nvSpPr>
        <p:spPr>
          <a:xfrm>
            <a:off x="607966" y="3711101"/>
            <a:ext cx="6785100" cy="43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0"/>
              </a:spcBef>
              <a:spcAft>
                <a:spcPts val="0"/>
              </a:spcAft>
              <a:buNone/>
              <a:defRPr sz="2200" b="1">
                <a:solidFill>
                  <a:srgbClr val="000000"/>
                </a:solidFill>
                <a:latin typeface="Arial"/>
                <a:ea typeface="Arial"/>
                <a:cs typeface="Arial"/>
                <a:sym typeface="Arial"/>
              </a:defRPr>
            </a:lvl2pPr>
            <a:lvl3pPr lvl="2" rtl="0">
              <a:spcBef>
                <a:spcPts val="0"/>
              </a:spcBef>
              <a:spcAft>
                <a:spcPts val="0"/>
              </a:spcAft>
              <a:buNone/>
              <a:defRPr sz="2200" b="1">
                <a:solidFill>
                  <a:srgbClr val="000000"/>
                </a:solidFill>
                <a:latin typeface="Arial"/>
                <a:ea typeface="Arial"/>
                <a:cs typeface="Arial"/>
                <a:sym typeface="Arial"/>
              </a:defRPr>
            </a:lvl3pPr>
            <a:lvl4pPr lvl="3" rtl="0">
              <a:spcBef>
                <a:spcPts val="0"/>
              </a:spcBef>
              <a:spcAft>
                <a:spcPts val="0"/>
              </a:spcAft>
              <a:buNone/>
              <a:defRPr sz="2200" b="1">
                <a:solidFill>
                  <a:srgbClr val="000000"/>
                </a:solidFill>
                <a:latin typeface="Arial"/>
                <a:ea typeface="Arial"/>
                <a:cs typeface="Arial"/>
                <a:sym typeface="Arial"/>
              </a:defRPr>
            </a:lvl4pPr>
            <a:lvl5pPr lvl="4" rtl="0">
              <a:spcBef>
                <a:spcPts val="0"/>
              </a:spcBef>
              <a:spcAft>
                <a:spcPts val="0"/>
              </a:spcAft>
              <a:buNone/>
              <a:defRPr sz="2200" b="1">
                <a:solidFill>
                  <a:srgbClr val="000000"/>
                </a:solidFill>
                <a:latin typeface="Arial"/>
                <a:ea typeface="Arial"/>
                <a:cs typeface="Arial"/>
                <a:sym typeface="Arial"/>
              </a:defRPr>
            </a:lvl5pPr>
            <a:lvl6pPr lvl="5" rtl="0">
              <a:spcBef>
                <a:spcPts val="0"/>
              </a:spcBef>
              <a:spcAft>
                <a:spcPts val="0"/>
              </a:spcAft>
              <a:buNone/>
              <a:defRPr sz="2200" b="1">
                <a:solidFill>
                  <a:srgbClr val="000000"/>
                </a:solidFill>
                <a:latin typeface="Arial"/>
                <a:ea typeface="Arial"/>
                <a:cs typeface="Arial"/>
                <a:sym typeface="Arial"/>
              </a:defRPr>
            </a:lvl6pPr>
            <a:lvl7pPr lvl="6" rtl="0">
              <a:spcBef>
                <a:spcPts val="0"/>
              </a:spcBef>
              <a:spcAft>
                <a:spcPts val="0"/>
              </a:spcAft>
              <a:buNone/>
              <a:defRPr sz="2200" b="1">
                <a:solidFill>
                  <a:srgbClr val="000000"/>
                </a:solidFill>
                <a:latin typeface="Arial"/>
                <a:ea typeface="Arial"/>
                <a:cs typeface="Arial"/>
                <a:sym typeface="Arial"/>
              </a:defRPr>
            </a:lvl7pPr>
            <a:lvl8pPr lvl="7" rtl="0">
              <a:spcBef>
                <a:spcPts val="0"/>
              </a:spcBef>
              <a:spcAft>
                <a:spcPts val="0"/>
              </a:spcAft>
              <a:buNone/>
              <a:defRPr sz="2200" b="1">
                <a:solidFill>
                  <a:srgbClr val="000000"/>
                </a:solidFill>
                <a:latin typeface="Arial"/>
                <a:ea typeface="Arial"/>
                <a:cs typeface="Arial"/>
                <a:sym typeface="Arial"/>
              </a:defRPr>
            </a:lvl8pPr>
            <a:lvl9pPr lvl="8" rtl="0">
              <a:spcBef>
                <a:spcPts val="0"/>
              </a:spcBef>
              <a:spcAft>
                <a:spcPts val="0"/>
              </a:spcAft>
              <a:buNone/>
              <a:defRPr sz="2200" b="1">
                <a:solidFill>
                  <a:srgbClr val="000000"/>
                </a:solidFill>
                <a:latin typeface="Arial"/>
                <a:ea typeface="Arial"/>
                <a:cs typeface="Arial"/>
                <a:sym typeface="Arial"/>
              </a:defRPr>
            </a:lvl9pPr>
          </a:lstStyle>
          <a:p>
            <a:endParaRPr/>
          </a:p>
        </p:txBody>
      </p:sp>
      <p:grpSp>
        <p:nvGrpSpPr>
          <p:cNvPr id="71" name="Google Shape;71;p5"/>
          <p:cNvGrpSpPr/>
          <p:nvPr/>
        </p:nvGrpSpPr>
        <p:grpSpPr>
          <a:xfrm>
            <a:off x="-14600" y="3459283"/>
            <a:ext cx="8410975" cy="895298"/>
            <a:chOff x="-14600" y="1630542"/>
            <a:chExt cx="8410975" cy="991800"/>
          </a:xfrm>
        </p:grpSpPr>
        <p:sp>
          <p:nvSpPr>
            <p:cNvPr id="72" name="Google Shape;72;p5"/>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7190375" y="1630542"/>
              <a:ext cx="1206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74;p5"/>
          <p:cNvSpPr txBox="1">
            <a:spLocks noGrp="1"/>
          </p:cNvSpPr>
          <p:nvPr>
            <p:ph type="title"/>
          </p:nvPr>
        </p:nvSpPr>
        <p:spPr>
          <a:xfrm>
            <a:off x="600380" y="677091"/>
            <a:ext cx="7721100" cy="3936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None/>
              <a:defRPr sz="3600" b="1">
                <a:solidFill>
                  <a:srgbClr val="FFFFFF"/>
                </a:solidFill>
                <a:latin typeface="Arial"/>
                <a:ea typeface="Arial"/>
                <a:cs typeface="Arial"/>
                <a:sym typeface="Arial"/>
              </a:defRPr>
            </a:lvl1pPr>
            <a:lvl2pPr lvl="1" rtl="0">
              <a:spcBef>
                <a:spcPts val="0"/>
              </a:spcBef>
              <a:spcAft>
                <a:spcPts val="0"/>
              </a:spcAft>
              <a:buNone/>
              <a:defRPr sz="3600" b="1">
                <a:solidFill>
                  <a:srgbClr val="FFFFFF"/>
                </a:solidFill>
                <a:latin typeface="Arial"/>
                <a:ea typeface="Arial"/>
                <a:cs typeface="Arial"/>
                <a:sym typeface="Arial"/>
              </a:defRPr>
            </a:lvl2pPr>
            <a:lvl3pPr lvl="2" rtl="0">
              <a:spcBef>
                <a:spcPts val="0"/>
              </a:spcBef>
              <a:spcAft>
                <a:spcPts val="0"/>
              </a:spcAft>
              <a:buNone/>
              <a:defRPr sz="3600" b="1">
                <a:solidFill>
                  <a:srgbClr val="FFFFFF"/>
                </a:solidFill>
                <a:latin typeface="Arial"/>
                <a:ea typeface="Arial"/>
                <a:cs typeface="Arial"/>
                <a:sym typeface="Arial"/>
              </a:defRPr>
            </a:lvl3pPr>
            <a:lvl4pPr lvl="3" rtl="0">
              <a:spcBef>
                <a:spcPts val="0"/>
              </a:spcBef>
              <a:spcAft>
                <a:spcPts val="0"/>
              </a:spcAft>
              <a:buNone/>
              <a:defRPr sz="3600" b="1">
                <a:solidFill>
                  <a:srgbClr val="FFFFFF"/>
                </a:solidFill>
                <a:latin typeface="Arial"/>
                <a:ea typeface="Arial"/>
                <a:cs typeface="Arial"/>
                <a:sym typeface="Arial"/>
              </a:defRPr>
            </a:lvl4pPr>
            <a:lvl5pPr lvl="4" rtl="0">
              <a:spcBef>
                <a:spcPts val="0"/>
              </a:spcBef>
              <a:spcAft>
                <a:spcPts val="0"/>
              </a:spcAft>
              <a:buNone/>
              <a:defRPr sz="3600" b="1">
                <a:solidFill>
                  <a:srgbClr val="FFFFFF"/>
                </a:solidFill>
                <a:latin typeface="Arial"/>
                <a:ea typeface="Arial"/>
                <a:cs typeface="Arial"/>
                <a:sym typeface="Arial"/>
              </a:defRPr>
            </a:lvl5pPr>
            <a:lvl6pPr lvl="5" rtl="0">
              <a:spcBef>
                <a:spcPts val="0"/>
              </a:spcBef>
              <a:spcAft>
                <a:spcPts val="0"/>
              </a:spcAft>
              <a:buNone/>
              <a:defRPr sz="3600" b="1">
                <a:solidFill>
                  <a:srgbClr val="FFFFFF"/>
                </a:solidFill>
                <a:latin typeface="Arial"/>
                <a:ea typeface="Arial"/>
                <a:cs typeface="Arial"/>
                <a:sym typeface="Arial"/>
              </a:defRPr>
            </a:lvl6pPr>
            <a:lvl7pPr lvl="6" rtl="0">
              <a:spcBef>
                <a:spcPts val="0"/>
              </a:spcBef>
              <a:spcAft>
                <a:spcPts val="0"/>
              </a:spcAft>
              <a:buNone/>
              <a:defRPr sz="3600" b="1">
                <a:solidFill>
                  <a:srgbClr val="FFFFFF"/>
                </a:solidFill>
                <a:latin typeface="Arial"/>
                <a:ea typeface="Arial"/>
                <a:cs typeface="Arial"/>
                <a:sym typeface="Arial"/>
              </a:defRPr>
            </a:lvl7pPr>
            <a:lvl8pPr lvl="7" rtl="0">
              <a:spcBef>
                <a:spcPts val="0"/>
              </a:spcBef>
              <a:spcAft>
                <a:spcPts val="0"/>
              </a:spcAft>
              <a:buNone/>
              <a:defRPr sz="3600" b="1">
                <a:solidFill>
                  <a:srgbClr val="FFFFFF"/>
                </a:solidFill>
                <a:latin typeface="Arial"/>
                <a:ea typeface="Arial"/>
                <a:cs typeface="Arial"/>
                <a:sym typeface="Arial"/>
              </a:defRPr>
            </a:lvl8pPr>
            <a:lvl9pPr lvl="8" rtl="0">
              <a:spcBef>
                <a:spcPts val="0"/>
              </a:spcBef>
              <a:spcAft>
                <a:spcPts val="0"/>
              </a:spcAft>
              <a:buNone/>
              <a:defRPr sz="3600" b="1">
                <a:solidFill>
                  <a:srgbClr val="FFFFFF"/>
                </a:solidFill>
                <a:latin typeface="Arial"/>
                <a:ea typeface="Arial"/>
                <a:cs typeface="Arial"/>
                <a:sym typeface="Arial"/>
              </a:defRPr>
            </a:lvl9pPr>
          </a:lstStyle>
          <a:p>
            <a:endParaRPr/>
          </a:p>
        </p:txBody>
      </p:sp>
      <p:sp>
        <p:nvSpPr>
          <p:cNvPr id="75" name="Google Shape;75;p5"/>
          <p:cNvSpPr txBox="1">
            <a:spLocks noGrp="1"/>
          </p:cNvSpPr>
          <p:nvPr>
            <p:ph type="subTitle" idx="4"/>
          </p:nvPr>
        </p:nvSpPr>
        <p:spPr>
          <a:xfrm>
            <a:off x="607975" y="3711094"/>
            <a:ext cx="6552300" cy="43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0"/>
              </a:spcBef>
              <a:spcAft>
                <a:spcPts val="0"/>
              </a:spcAft>
              <a:buNone/>
              <a:defRPr sz="2200" b="1">
                <a:solidFill>
                  <a:srgbClr val="000000"/>
                </a:solidFill>
                <a:latin typeface="Arial"/>
                <a:ea typeface="Arial"/>
                <a:cs typeface="Arial"/>
                <a:sym typeface="Arial"/>
              </a:defRPr>
            </a:lvl2pPr>
            <a:lvl3pPr lvl="2" rtl="0">
              <a:spcBef>
                <a:spcPts val="0"/>
              </a:spcBef>
              <a:spcAft>
                <a:spcPts val="0"/>
              </a:spcAft>
              <a:buNone/>
              <a:defRPr sz="2200" b="1">
                <a:solidFill>
                  <a:srgbClr val="000000"/>
                </a:solidFill>
                <a:latin typeface="Arial"/>
                <a:ea typeface="Arial"/>
                <a:cs typeface="Arial"/>
                <a:sym typeface="Arial"/>
              </a:defRPr>
            </a:lvl3pPr>
            <a:lvl4pPr lvl="3" rtl="0">
              <a:spcBef>
                <a:spcPts val="0"/>
              </a:spcBef>
              <a:spcAft>
                <a:spcPts val="0"/>
              </a:spcAft>
              <a:buNone/>
              <a:defRPr sz="2200" b="1">
                <a:solidFill>
                  <a:srgbClr val="000000"/>
                </a:solidFill>
                <a:latin typeface="Arial"/>
                <a:ea typeface="Arial"/>
                <a:cs typeface="Arial"/>
                <a:sym typeface="Arial"/>
              </a:defRPr>
            </a:lvl4pPr>
            <a:lvl5pPr lvl="4" rtl="0">
              <a:spcBef>
                <a:spcPts val="0"/>
              </a:spcBef>
              <a:spcAft>
                <a:spcPts val="0"/>
              </a:spcAft>
              <a:buNone/>
              <a:defRPr sz="2200" b="1">
                <a:solidFill>
                  <a:srgbClr val="000000"/>
                </a:solidFill>
                <a:latin typeface="Arial"/>
                <a:ea typeface="Arial"/>
                <a:cs typeface="Arial"/>
                <a:sym typeface="Arial"/>
              </a:defRPr>
            </a:lvl5pPr>
            <a:lvl6pPr lvl="5" rtl="0">
              <a:spcBef>
                <a:spcPts val="0"/>
              </a:spcBef>
              <a:spcAft>
                <a:spcPts val="0"/>
              </a:spcAft>
              <a:buNone/>
              <a:defRPr sz="2200" b="1">
                <a:solidFill>
                  <a:srgbClr val="000000"/>
                </a:solidFill>
                <a:latin typeface="Arial"/>
                <a:ea typeface="Arial"/>
                <a:cs typeface="Arial"/>
                <a:sym typeface="Arial"/>
              </a:defRPr>
            </a:lvl6pPr>
            <a:lvl7pPr lvl="6" rtl="0">
              <a:spcBef>
                <a:spcPts val="0"/>
              </a:spcBef>
              <a:spcAft>
                <a:spcPts val="0"/>
              </a:spcAft>
              <a:buNone/>
              <a:defRPr sz="2200" b="1">
                <a:solidFill>
                  <a:srgbClr val="000000"/>
                </a:solidFill>
                <a:latin typeface="Arial"/>
                <a:ea typeface="Arial"/>
                <a:cs typeface="Arial"/>
                <a:sym typeface="Arial"/>
              </a:defRPr>
            </a:lvl7pPr>
            <a:lvl8pPr lvl="7" rtl="0">
              <a:spcBef>
                <a:spcPts val="0"/>
              </a:spcBef>
              <a:spcAft>
                <a:spcPts val="0"/>
              </a:spcAft>
              <a:buNone/>
              <a:defRPr sz="2200" b="1">
                <a:solidFill>
                  <a:srgbClr val="000000"/>
                </a:solidFill>
                <a:latin typeface="Arial"/>
                <a:ea typeface="Arial"/>
                <a:cs typeface="Arial"/>
                <a:sym typeface="Arial"/>
              </a:defRPr>
            </a:lvl8pPr>
            <a:lvl9pPr lvl="8" rtl="0">
              <a:spcBef>
                <a:spcPts val="0"/>
              </a:spcBef>
              <a:spcAft>
                <a:spcPts val="0"/>
              </a:spcAft>
              <a:buNone/>
              <a:defRPr sz="2200" b="1">
                <a:solidFill>
                  <a:srgbClr val="000000"/>
                </a:solidFill>
                <a:latin typeface="Arial"/>
                <a:ea typeface="Arial"/>
                <a:cs typeface="Arial"/>
                <a:sym typeface="Arial"/>
              </a:defRPr>
            </a:lvl9pPr>
          </a:lstStyle>
          <a:p>
            <a:endParaRPr/>
          </a:p>
        </p:txBody>
      </p:sp>
      <p:sp>
        <p:nvSpPr>
          <p:cNvPr id="76" name="Google Shape;76;p5"/>
          <p:cNvSpPr txBox="1">
            <a:spLocks noGrp="1"/>
          </p:cNvSpPr>
          <p:nvPr>
            <p:ph type="subTitle" idx="5"/>
          </p:nvPr>
        </p:nvSpPr>
        <p:spPr>
          <a:xfrm>
            <a:off x="7430225" y="1476413"/>
            <a:ext cx="1764000" cy="563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3000" b="1">
                <a:solidFill>
                  <a:srgbClr val="0579BD"/>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77" name="Google Shape;77;p5"/>
          <p:cNvSpPr txBox="1">
            <a:spLocks noGrp="1"/>
          </p:cNvSpPr>
          <p:nvPr>
            <p:ph type="subTitle" idx="6"/>
          </p:nvPr>
        </p:nvSpPr>
        <p:spPr>
          <a:xfrm>
            <a:off x="7430225" y="2539491"/>
            <a:ext cx="1764000" cy="563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b="1">
                <a:solidFill>
                  <a:srgbClr val="0579BD"/>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8" name="Google Shape;78;p5"/>
          <p:cNvSpPr txBox="1">
            <a:spLocks noGrp="1"/>
          </p:cNvSpPr>
          <p:nvPr>
            <p:ph type="subTitle" idx="7"/>
          </p:nvPr>
        </p:nvSpPr>
        <p:spPr>
          <a:xfrm>
            <a:off x="7430225" y="3646078"/>
            <a:ext cx="1764000" cy="563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b="1">
                <a:solidFill>
                  <a:srgbClr val="0579BD"/>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genda 2 - Four Slots">
  <p:cSld name="BLANK_2_1_2_1">
    <p:spTree>
      <p:nvGrpSpPr>
        <p:cNvPr id="1" name="Shape 79"/>
        <p:cNvGrpSpPr/>
        <p:nvPr/>
      </p:nvGrpSpPr>
      <p:grpSpPr>
        <a:xfrm>
          <a:off x="0" y="0"/>
          <a:ext cx="0" cy="0"/>
          <a:chOff x="0" y="0"/>
          <a:chExt cx="0" cy="0"/>
        </a:xfrm>
      </p:grpSpPr>
      <p:sp>
        <p:nvSpPr>
          <p:cNvPr id="80" name="Google Shape;80;p6"/>
          <p:cNvSpPr txBox="1">
            <a:spLocks noGrp="1"/>
          </p:cNvSpPr>
          <p:nvPr>
            <p:ph type="title"/>
          </p:nvPr>
        </p:nvSpPr>
        <p:spPr>
          <a:xfrm>
            <a:off x="600380" y="677091"/>
            <a:ext cx="7721100" cy="3936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None/>
              <a:defRPr sz="3600" b="1">
                <a:solidFill>
                  <a:srgbClr val="FFFFFF"/>
                </a:solidFill>
                <a:latin typeface="Arial"/>
                <a:ea typeface="Arial"/>
                <a:cs typeface="Arial"/>
                <a:sym typeface="Arial"/>
              </a:defRPr>
            </a:lvl1pPr>
            <a:lvl2pPr lvl="1" rtl="0">
              <a:spcBef>
                <a:spcPts val="0"/>
              </a:spcBef>
              <a:spcAft>
                <a:spcPts val="0"/>
              </a:spcAft>
              <a:buNone/>
              <a:defRPr sz="3600" b="1">
                <a:solidFill>
                  <a:srgbClr val="FFFFFF"/>
                </a:solidFill>
                <a:latin typeface="Arial"/>
                <a:ea typeface="Arial"/>
                <a:cs typeface="Arial"/>
                <a:sym typeface="Arial"/>
              </a:defRPr>
            </a:lvl2pPr>
            <a:lvl3pPr lvl="2" rtl="0">
              <a:spcBef>
                <a:spcPts val="0"/>
              </a:spcBef>
              <a:spcAft>
                <a:spcPts val="0"/>
              </a:spcAft>
              <a:buNone/>
              <a:defRPr sz="3600" b="1">
                <a:solidFill>
                  <a:srgbClr val="FFFFFF"/>
                </a:solidFill>
                <a:latin typeface="Arial"/>
                <a:ea typeface="Arial"/>
                <a:cs typeface="Arial"/>
                <a:sym typeface="Arial"/>
              </a:defRPr>
            </a:lvl3pPr>
            <a:lvl4pPr lvl="3" rtl="0">
              <a:spcBef>
                <a:spcPts val="0"/>
              </a:spcBef>
              <a:spcAft>
                <a:spcPts val="0"/>
              </a:spcAft>
              <a:buNone/>
              <a:defRPr sz="3600" b="1">
                <a:solidFill>
                  <a:srgbClr val="FFFFFF"/>
                </a:solidFill>
                <a:latin typeface="Arial"/>
                <a:ea typeface="Arial"/>
                <a:cs typeface="Arial"/>
                <a:sym typeface="Arial"/>
              </a:defRPr>
            </a:lvl4pPr>
            <a:lvl5pPr lvl="4" rtl="0">
              <a:spcBef>
                <a:spcPts val="0"/>
              </a:spcBef>
              <a:spcAft>
                <a:spcPts val="0"/>
              </a:spcAft>
              <a:buNone/>
              <a:defRPr sz="3600" b="1">
                <a:solidFill>
                  <a:srgbClr val="FFFFFF"/>
                </a:solidFill>
                <a:latin typeface="Arial"/>
                <a:ea typeface="Arial"/>
                <a:cs typeface="Arial"/>
                <a:sym typeface="Arial"/>
              </a:defRPr>
            </a:lvl5pPr>
            <a:lvl6pPr lvl="5" rtl="0">
              <a:spcBef>
                <a:spcPts val="0"/>
              </a:spcBef>
              <a:spcAft>
                <a:spcPts val="0"/>
              </a:spcAft>
              <a:buNone/>
              <a:defRPr sz="3600" b="1">
                <a:solidFill>
                  <a:srgbClr val="FFFFFF"/>
                </a:solidFill>
                <a:latin typeface="Arial"/>
                <a:ea typeface="Arial"/>
                <a:cs typeface="Arial"/>
                <a:sym typeface="Arial"/>
              </a:defRPr>
            </a:lvl6pPr>
            <a:lvl7pPr lvl="6" rtl="0">
              <a:spcBef>
                <a:spcPts val="0"/>
              </a:spcBef>
              <a:spcAft>
                <a:spcPts val="0"/>
              </a:spcAft>
              <a:buNone/>
              <a:defRPr sz="3600" b="1">
                <a:solidFill>
                  <a:srgbClr val="FFFFFF"/>
                </a:solidFill>
                <a:latin typeface="Arial"/>
                <a:ea typeface="Arial"/>
                <a:cs typeface="Arial"/>
                <a:sym typeface="Arial"/>
              </a:defRPr>
            </a:lvl7pPr>
            <a:lvl8pPr lvl="7" rtl="0">
              <a:spcBef>
                <a:spcPts val="0"/>
              </a:spcBef>
              <a:spcAft>
                <a:spcPts val="0"/>
              </a:spcAft>
              <a:buNone/>
              <a:defRPr sz="3600" b="1">
                <a:solidFill>
                  <a:srgbClr val="FFFFFF"/>
                </a:solidFill>
                <a:latin typeface="Arial"/>
                <a:ea typeface="Arial"/>
                <a:cs typeface="Arial"/>
                <a:sym typeface="Arial"/>
              </a:defRPr>
            </a:lvl8pPr>
            <a:lvl9pPr lvl="8" rtl="0">
              <a:spcBef>
                <a:spcPts val="0"/>
              </a:spcBef>
              <a:spcAft>
                <a:spcPts val="0"/>
              </a:spcAft>
              <a:buNone/>
              <a:defRPr sz="3600" b="1">
                <a:solidFill>
                  <a:srgbClr val="FFFFFF"/>
                </a:solidFill>
                <a:latin typeface="Arial"/>
                <a:ea typeface="Arial"/>
                <a:cs typeface="Arial"/>
                <a:sym typeface="Arial"/>
              </a:defRPr>
            </a:lvl9pPr>
          </a:lstStyle>
          <a:p>
            <a:endParaRPr/>
          </a:p>
        </p:txBody>
      </p:sp>
      <p:grpSp>
        <p:nvGrpSpPr>
          <p:cNvPr id="81" name="Google Shape;81;p6"/>
          <p:cNvGrpSpPr/>
          <p:nvPr/>
        </p:nvGrpSpPr>
        <p:grpSpPr>
          <a:xfrm>
            <a:off x="-14600" y="1287493"/>
            <a:ext cx="8410975" cy="863659"/>
            <a:chOff x="-14600" y="1630542"/>
            <a:chExt cx="8410975" cy="991800"/>
          </a:xfrm>
        </p:grpSpPr>
        <p:sp>
          <p:nvSpPr>
            <p:cNvPr id="82" name="Google Shape;82;p6"/>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p:cNvSpPr/>
            <p:nvPr/>
          </p:nvSpPr>
          <p:spPr>
            <a:xfrm>
              <a:off x="7190375" y="1630542"/>
              <a:ext cx="1206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6"/>
          <p:cNvSpPr txBox="1">
            <a:spLocks noGrp="1"/>
          </p:cNvSpPr>
          <p:nvPr>
            <p:ph type="subTitle" idx="1"/>
          </p:nvPr>
        </p:nvSpPr>
        <p:spPr>
          <a:xfrm>
            <a:off x="607975" y="1539394"/>
            <a:ext cx="6552300" cy="43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0"/>
              </a:spcBef>
              <a:spcAft>
                <a:spcPts val="0"/>
              </a:spcAft>
              <a:buNone/>
              <a:defRPr sz="2200" b="1">
                <a:solidFill>
                  <a:srgbClr val="000000"/>
                </a:solidFill>
                <a:latin typeface="Arial"/>
                <a:ea typeface="Arial"/>
                <a:cs typeface="Arial"/>
                <a:sym typeface="Arial"/>
              </a:defRPr>
            </a:lvl2pPr>
            <a:lvl3pPr lvl="2" rtl="0">
              <a:spcBef>
                <a:spcPts val="0"/>
              </a:spcBef>
              <a:spcAft>
                <a:spcPts val="0"/>
              </a:spcAft>
              <a:buNone/>
              <a:defRPr sz="2200" b="1">
                <a:solidFill>
                  <a:srgbClr val="000000"/>
                </a:solidFill>
                <a:latin typeface="Arial"/>
                <a:ea typeface="Arial"/>
                <a:cs typeface="Arial"/>
                <a:sym typeface="Arial"/>
              </a:defRPr>
            </a:lvl3pPr>
            <a:lvl4pPr lvl="3" rtl="0">
              <a:spcBef>
                <a:spcPts val="0"/>
              </a:spcBef>
              <a:spcAft>
                <a:spcPts val="0"/>
              </a:spcAft>
              <a:buNone/>
              <a:defRPr sz="2200" b="1">
                <a:solidFill>
                  <a:srgbClr val="000000"/>
                </a:solidFill>
                <a:latin typeface="Arial"/>
                <a:ea typeface="Arial"/>
                <a:cs typeface="Arial"/>
                <a:sym typeface="Arial"/>
              </a:defRPr>
            </a:lvl4pPr>
            <a:lvl5pPr lvl="4" rtl="0">
              <a:spcBef>
                <a:spcPts val="0"/>
              </a:spcBef>
              <a:spcAft>
                <a:spcPts val="0"/>
              </a:spcAft>
              <a:buNone/>
              <a:defRPr sz="2200" b="1">
                <a:solidFill>
                  <a:srgbClr val="000000"/>
                </a:solidFill>
                <a:latin typeface="Arial"/>
                <a:ea typeface="Arial"/>
                <a:cs typeface="Arial"/>
                <a:sym typeface="Arial"/>
              </a:defRPr>
            </a:lvl5pPr>
            <a:lvl6pPr lvl="5" rtl="0">
              <a:spcBef>
                <a:spcPts val="0"/>
              </a:spcBef>
              <a:spcAft>
                <a:spcPts val="0"/>
              </a:spcAft>
              <a:buNone/>
              <a:defRPr sz="2200" b="1">
                <a:solidFill>
                  <a:srgbClr val="000000"/>
                </a:solidFill>
                <a:latin typeface="Arial"/>
                <a:ea typeface="Arial"/>
                <a:cs typeface="Arial"/>
                <a:sym typeface="Arial"/>
              </a:defRPr>
            </a:lvl6pPr>
            <a:lvl7pPr lvl="6" rtl="0">
              <a:spcBef>
                <a:spcPts val="0"/>
              </a:spcBef>
              <a:spcAft>
                <a:spcPts val="0"/>
              </a:spcAft>
              <a:buNone/>
              <a:defRPr sz="2200" b="1">
                <a:solidFill>
                  <a:srgbClr val="000000"/>
                </a:solidFill>
                <a:latin typeface="Arial"/>
                <a:ea typeface="Arial"/>
                <a:cs typeface="Arial"/>
                <a:sym typeface="Arial"/>
              </a:defRPr>
            </a:lvl7pPr>
            <a:lvl8pPr lvl="7" rtl="0">
              <a:spcBef>
                <a:spcPts val="0"/>
              </a:spcBef>
              <a:spcAft>
                <a:spcPts val="0"/>
              </a:spcAft>
              <a:buNone/>
              <a:defRPr sz="2200" b="1">
                <a:solidFill>
                  <a:srgbClr val="000000"/>
                </a:solidFill>
                <a:latin typeface="Arial"/>
                <a:ea typeface="Arial"/>
                <a:cs typeface="Arial"/>
                <a:sym typeface="Arial"/>
              </a:defRPr>
            </a:lvl8pPr>
            <a:lvl9pPr lvl="8" rtl="0">
              <a:spcBef>
                <a:spcPts val="0"/>
              </a:spcBef>
              <a:spcAft>
                <a:spcPts val="0"/>
              </a:spcAft>
              <a:buNone/>
              <a:defRPr sz="2200" b="1">
                <a:solidFill>
                  <a:srgbClr val="000000"/>
                </a:solidFill>
                <a:latin typeface="Arial"/>
                <a:ea typeface="Arial"/>
                <a:cs typeface="Arial"/>
                <a:sym typeface="Arial"/>
              </a:defRPr>
            </a:lvl9pPr>
          </a:lstStyle>
          <a:p>
            <a:endParaRPr/>
          </a:p>
        </p:txBody>
      </p:sp>
      <p:grpSp>
        <p:nvGrpSpPr>
          <p:cNvPr id="85" name="Google Shape;85;p6"/>
          <p:cNvGrpSpPr/>
          <p:nvPr/>
        </p:nvGrpSpPr>
        <p:grpSpPr>
          <a:xfrm>
            <a:off x="4313" y="2172505"/>
            <a:ext cx="8410975" cy="863659"/>
            <a:chOff x="-14600" y="1630542"/>
            <a:chExt cx="8410975" cy="991800"/>
          </a:xfrm>
        </p:grpSpPr>
        <p:sp>
          <p:nvSpPr>
            <p:cNvPr id="86" name="Google Shape;86;p6"/>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7190375" y="1630542"/>
              <a:ext cx="1206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6"/>
          <p:cNvSpPr txBox="1">
            <a:spLocks noGrp="1"/>
          </p:cNvSpPr>
          <p:nvPr>
            <p:ph type="subTitle" idx="2"/>
          </p:nvPr>
        </p:nvSpPr>
        <p:spPr>
          <a:xfrm>
            <a:off x="626875" y="2433450"/>
            <a:ext cx="6552300" cy="43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0"/>
              </a:spcBef>
              <a:spcAft>
                <a:spcPts val="0"/>
              </a:spcAft>
              <a:buNone/>
              <a:defRPr sz="2200" b="1">
                <a:solidFill>
                  <a:srgbClr val="000000"/>
                </a:solidFill>
                <a:latin typeface="Arial"/>
                <a:ea typeface="Arial"/>
                <a:cs typeface="Arial"/>
                <a:sym typeface="Arial"/>
              </a:defRPr>
            </a:lvl2pPr>
            <a:lvl3pPr lvl="2" rtl="0">
              <a:spcBef>
                <a:spcPts val="0"/>
              </a:spcBef>
              <a:spcAft>
                <a:spcPts val="0"/>
              </a:spcAft>
              <a:buNone/>
              <a:defRPr sz="2200" b="1">
                <a:solidFill>
                  <a:srgbClr val="000000"/>
                </a:solidFill>
                <a:latin typeface="Arial"/>
                <a:ea typeface="Arial"/>
                <a:cs typeface="Arial"/>
                <a:sym typeface="Arial"/>
              </a:defRPr>
            </a:lvl3pPr>
            <a:lvl4pPr lvl="3" rtl="0">
              <a:spcBef>
                <a:spcPts val="0"/>
              </a:spcBef>
              <a:spcAft>
                <a:spcPts val="0"/>
              </a:spcAft>
              <a:buNone/>
              <a:defRPr sz="2200" b="1">
                <a:solidFill>
                  <a:srgbClr val="000000"/>
                </a:solidFill>
                <a:latin typeface="Arial"/>
                <a:ea typeface="Arial"/>
                <a:cs typeface="Arial"/>
                <a:sym typeface="Arial"/>
              </a:defRPr>
            </a:lvl4pPr>
            <a:lvl5pPr lvl="4" rtl="0">
              <a:spcBef>
                <a:spcPts val="0"/>
              </a:spcBef>
              <a:spcAft>
                <a:spcPts val="0"/>
              </a:spcAft>
              <a:buNone/>
              <a:defRPr sz="2200" b="1">
                <a:solidFill>
                  <a:srgbClr val="000000"/>
                </a:solidFill>
                <a:latin typeface="Arial"/>
                <a:ea typeface="Arial"/>
                <a:cs typeface="Arial"/>
                <a:sym typeface="Arial"/>
              </a:defRPr>
            </a:lvl5pPr>
            <a:lvl6pPr lvl="5" rtl="0">
              <a:spcBef>
                <a:spcPts val="0"/>
              </a:spcBef>
              <a:spcAft>
                <a:spcPts val="0"/>
              </a:spcAft>
              <a:buNone/>
              <a:defRPr sz="2200" b="1">
                <a:solidFill>
                  <a:srgbClr val="000000"/>
                </a:solidFill>
                <a:latin typeface="Arial"/>
                <a:ea typeface="Arial"/>
                <a:cs typeface="Arial"/>
                <a:sym typeface="Arial"/>
              </a:defRPr>
            </a:lvl6pPr>
            <a:lvl7pPr lvl="6" rtl="0">
              <a:spcBef>
                <a:spcPts val="0"/>
              </a:spcBef>
              <a:spcAft>
                <a:spcPts val="0"/>
              </a:spcAft>
              <a:buNone/>
              <a:defRPr sz="2200" b="1">
                <a:solidFill>
                  <a:srgbClr val="000000"/>
                </a:solidFill>
                <a:latin typeface="Arial"/>
                <a:ea typeface="Arial"/>
                <a:cs typeface="Arial"/>
                <a:sym typeface="Arial"/>
              </a:defRPr>
            </a:lvl7pPr>
            <a:lvl8pPr lvl="7" rtl="0">
              <a:spcBef>
                <a:spcPts val="0"/>
              </a:spcBef>
              <a:spcAft>
                <a:spcPts val="0"/>
              </a:spcAft>
              <a:buNone/>
              <a:defRPr sz="2200" b="1">
                <a:solidFill>
                  <a:srgbClr val="000000"/>
                </a:solidFill>
                <a:latin typeface="Arial"/>
                <a:ea typeface="Arial"/>
                <a:cs typeface="Arial"/>
                <a:sym typeface="Arial"/>
              </a:defRPr>
            </a:lvl8pPr>
            <a:lvl9pPr lvl="8" rtl="0">
              <a:spcBef>
                <a:spcPts val="0"/>
              </a:spcBef>
              <a:spcAft>
                <a:spcPts val="0"/>
              </a:spcAft>
              <a:buNone/>
              <a:defRPr sz="2200" b="1">
                <a:solidFill>
                  <a:srgbClr val="000000"/>
                </a:solidFill>
                <a:latin typeface="Arial"/>
                <a:ea typeface="Arial"/>
                <a:cs typeface="Arial"/>
                <a:sym typeface="Arial"/>
              </a:defRPr>
            </a:lvl9pPr>
          </a:lstStyle>
          <a:p>
            <a:endParaRPr/>
          </a:p>
        </p:txBody>
      </p:sp>
      <p:grpSp>
        <p:nvGrpSpPr>
          <p:cNvPr id="89" name="Google Shape;89;p6"/>
          <p:cNvGrpSpPr/>
          <p:nvPr/>
        </p:nvGrpSpPr>
        <p:grpSpPr>
          <a:xfrm>
            <a:off x="4313" y="3057518"/>
            <a:ext cx="8410975" cy="863659"/>
            <a:chOff x="-14600" y="1630542"/>
            <a:chExt cx="8410975" cy="991800"/>
          </a:xfrm>
        </p:grpSpPr>
        <p:sp>
          <p:nvSpPr>
            <p:cNvPr id="90" name="Google Shape;90;p6"/>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7190375" y="1630542"/>
              <a:ext cx="1206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Google Shape;92;p6"/>
          <p:cNvSpPr txBox="1">
            <a:spLocks noGrp="1"/>
          </p:cNvSpPr>
          <p:nvPr>
            <p:ph type="subTitle" idx="3"/>
          </p:nvPr>
        </p:nvSpPr>
        <p:spPr>
          <a:xfrm>
            <a:off x="626875" y="3313144"/>
            <a:ext cx="6552300" cy="43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0"/>
              </a:spcBef>
              <a:spcAft>
                <a:spcPts val="0"/>
              </a:spcAft>
              <a:buNone/>
              <a:defRPr sz="2200" b="1">
                <a:solidFill>
                  <a:srgbClr val="000000"/>
                </a:solidFill>
                <a:latin typeface="Arial"/>
                <a:ea typeface="Arial"/>
                <a:cs typeface="Arial"/>
                <a:sym typeface="Arial"/>
              </a:defRPr>
            </a:lvl2pPr>
            <a:lvl3pPr lvl="2" rtl="0">
              <a:spcBef>
                <a:spcPts val="0"/>
              </a:spcBef>
              <a:spcAft>
                <a:spcPts val="0"/>
              </a:spcAft>
              <a:buNone/>
              <a:defRPr sz="2200" b="1">
                <a:solidFill>
                  <a:srgbClr val="000000"/>
                </a:solidFill>
                <a:latin typeface="Arial"/>
                <a:ea typeface="Arial"/>
                <a:cs typeface="Arial"/>
                <a:sym typeface="Arial"/>
              </a:defRPr>
            </a:lvl3pPr>
            <a:lvl4pPr lvl="3" rtl="0">
              <a:spcBef>
                <a:spcPts val="0"/>
              </a:spcBef>
              <a:spcAft>
                <a:spcPts val="0"/>
              </a:spcAft>
              <a:buNone/>
              <a:defRPr sz="2200" b="1">
                <a:solidFill>
                  <a:srgbClr val="000000"/>
                </a:solidFill>
                <a:latin typeface="Arial"/>
                <a:ea typeface="Arial"/>
                <a:cs typeface="Arial"/>
                <a:sym typeface="Arial"/>
              </a:defRPr>
            </a:lvl4pPr>
            <a:lvl5pPr lvl="4" rtl="0">
              <a:spcBef>
                <a:spcPts val="0"/>
              </a:spcBef>
              <a:spcAft>
                <a:spcPts val="0"/>
              </a:spcAft>
              <a:buNone/>
              <a:defRPr sz="2200" b="1">
                <a:solidFill>
                  <a:srgbClr val="000000"/>
                </a:solidFill>
                <a:latin typeface="Arial"/>
                <a:ea typeface="Arial"/>
                <a:cs typeface="Arial"/>
                <a:sym typeface="Arial"/>
              </a:defRPr>
            </a:lvl5pPr>
            <a:lvl6pPr lvl="5" rtl="0">
              <a:spcBef>
                <a:spcPts val="0"/>
              </a:spcBef>
              <a:spcAft>
                <a:spcPts val="0"/>
              </a:spcAft>
              <a:buNone/>
              <a:defRPr sz="2200" b="1">
                <a:solidFill>
                  <a:srgbClr val="000000"/>
                </a:solidFill>
                <a:latin typeface="Arial"/>
                <a:ea typeface="Arial"/>
                <a:cs typeface="Arial"/>
                <a:sym typeface="Arial"/>
              </a:defRPr>
            </a:lvl6pPr>
            <a:lvl7pPr lvl="6" rtl="0">
              <a:spcBef>
                <a:spcPts val="0"/>
              </a:spcBef>
              <a:spcAft>
                <a:spcPts val="0"/>
              </a:spcAft>
              <a:buNone/>
              <a:defRPr sz="2200" b="1">
                <a:solidFill>
                  <a:srgbClr val="000000"/>
                </a:solidFill>
                <a:latin typeface="Arial"/>
                <a:ea typeface="Arial"/>
                <a:cs typeface="Arial"/>
                <a:sym typeface="Arial"/>
              </a:defRPr>
            </a:lvl7pPr>
            <a:lvl8pPr lvl="7" rtl="0">
              <a:spcBef>
                <a:spcPts val="0"/>
              </a:spcBef>
              <a:spcAft>
                <a:spcPts val="0"/>
              </a:spcAft>
              <a:buNone/>
              <a:defRPr sz="2200" b="1">
                <a:solidFill>
                  <a:srgbClr val="000000"/>
                </a:solidFill>
                <a:latin typeface="Arial"/>
                <a:ea typeface="Arial"/>
                <a:cs typeface="Arial"/>
                <a:sym typeface="Arial"/>
              </a:defRPr>
            </a:lvl8pPr>
            <a:lvl9pPr lvl="8" rtl="0">
              <a:spcBef>
                <a:spcPts val="0"/>
              </a:spcBef>
              <a:spcAft>
                <a:spcPts val="0"/>
              </a:spcAft>
              <a:buNone/>
              <a:defRPr sz="2200" b="1">
                <a:solidFill>
                  <a:srgbClr val="000000"/>
                </a:solidFill>
                <a:latin typeface="Arial"/>
                <a:ea typeface="Arial"/>
                <a:cs typeface="Arial"/>
                <a:sym typeface="Arial"/>
              </a:defRPr>
            </a:lvl9pPr>
          </a:lstStyle>
          <a:p>
            <a:endParaRPr/>
          </a:p>
        </p:txBody>
      </p:sp>
      <p:grpSp>
        <p:nvGrpSpPr>
          <p:cNvPr id="93" name="Google Shape;93;p6"/>
          <p:cNvGrpSpPr/>
          <p:nvPr/>
        </p:nvGrpSpPr>
        <p:grpSpPr>
          <a:xfrm>
            <a:off x="4313" y="3942530"/>
            <a:ext cx="8410975" cy="863659"/>
            <a:chOff x="-14600" y="1630542"/>
            <a:chExt cx="8410975" cy="991800"/>
          </a:xfrm>
        </p:grpSpPr>
        <p:sp>
          <p:nvSpPr>
            <p:cNvPr id="94" name="Google Shape;94;p6"/>
            <p:cNvSpPr/>
            <p:nvPr/>
          </p:nvSpPr>
          <p:spPr>
            <a:xfrm>
              <a:off x="-14600" y="1710438"/>
              <a:ext cx="7602300" cy="861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7190375" y="1630542"/>
              <a:ext cx="1206000" cy="991800"/>
            </a:xfrm>
            <a:prstGeom prst="ellipse">
              <a:avLst/>
            </a:prstGeom>
            <a:solidFill>
              <a:srgbClr val="FFFFFF"/>
            </a:solidFill>
            <a:ln w="38100"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96;p6"/>
          <p:cNvSpPr txBox="1">
            <a:spLocks noGrp="1"/>
          </p:cNvSpPr>
          <p:nvPr>
            <p:ph type="subTitle" idx="4"/>
          </p:nvPr>
        </p:nvSpPr>
        <p:spPr>
          <a:xfrm>
            <a:off x="626875" y="4194431"/>
            <a:ext cx="6552300" cy="43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200" b="1">
                <a:solidFill>
                  <a:srgbClr val="000000"/>
                </a:solidFill>
                <a:latin typeface="Arial"/>
                <a:ea typeface="Arial"/>
                <a:cs typeface="Arial"/>
                <a:sym typeface="Arial"/>
              </a:defRPr>
            </a:lvl1pPr>
            <a:lvl2pPr lvl="1" rtl="0">
              <a:spcBef>
                <a:spcPts val="0"/>
              </a:spcBef>
              <a:spcAft>
                <a:spcPts val="0"/>
              </a:spcAft>
              <a:buNone/>
              <a:defRPr sz="2200" b="1">
                <a:solidFill>
                  <a:srgbClr val="000000"/>
                </a:solidFill>
                <a:latin typeface="Arial"/>
                <a:ea typeface="Arial"/>
                <a:cs typeface="Arial"/>
                <a:sym typeface="Arial"/>
              </a:defRPr>
            </a:lvl2pPr>
            <a:lvl3pPr lvl="2" rtl="0">
              <a:spcBef>
                <a:spcPts val="0"/>
              </a:spcBef>
              <a:spcAft>
                <a:spcPts val="0"/>
              </a:spcAft>
              <a:buNone/>
              <a:defRPr sz="2200" b="1">
                <a:solidFill>
                  <a:srgbClr val="000000"/>
                </a:solidFill>
                <a:latin typeface="Arial"/>
                <a:ea typeface="Arial"/>
                <a:cs typeface="Arial"/>
                <a:sym typeface="Arial"/>
              </a:defRPr>
            </a:lvl3pPr>
            <a:lvl4pPr lvl="3" rtl="0">
              <a:spcBef>
                <a:spcPts val="0"/>
              </a:spcBef>
              <a:spcAft>
                <a:spcPts val="0"/>
              </a:spcAft>
              <a:buNone/>
              <a:defRPr sz="2200" b="1">
                <a:solidFill>
                  <a:srgbClr val="000000"/>
                </a:solidFill>
                <a:latin typeface="Arial"/>
                <a:ea typeface="Arial"/>
                <a:cs typeface="Arial"/>
                <a:sym typeface="Arial"/>
              </a:defRPr>
            </a:lvl4pPr>
            <a:lvl5pPr lvl="4" rtl="0">
              <a:spcBef>
                <a:spcPts val="0"/>
              </a:spcBef>
              <a:spcAft>
                <a:spcPts val="0"/>
              </a:spcAft>
              <a:buNone/>
              <a:defRPr sz="2200" b="1">
                <a:solidFill>
                  <a:srgbClr val="000000"/>
                </a:solidFill>
                <a:latin typeface="Arial"/>
                <a:ea typeface="Arial"/>
                <a:cs typeface="Arial"/>
                <a:sym typeface="Arial"/>
              </a:defRPr>
            </a:lvl5pPr>
            <a:lvl6pPr lvl="5" rtl="0">
              <a:spcBef>
                <a:spcPts val="0"/>
              </a:spcBef>
              <a:spcAft>
                <a:spcPts val="0"/>
              </a:spcAft>
              <a:buNone/>
              <a:defRPr sz="2200" b="1">
                <a:solidFill>
                  <a:srgbClr val="000000"/>
                </a:solidFill>
                <a:latin typeface="Arial"/>
                <a:ea typeface="Arial"/>
                <a:cs typeface="Arial"/>
                <a:sym typeface="Arial"/>
              </a:defRPr>
            </a:lvl6pPr>
            <a:lvl7pPr lvl="6" rtl="0">
              <a:spcBef>
                <a:spcPts val="0"/>
              </a:spcBef>
              <a:spcAft>
                <a:spcPts val="0"/>
              </a:spcAft>
              <a:buNone/>
              <a:defRPr sz="2200" b="1">
                <a:solidFill>
                  <a:srgbClr val="000000"/>
                </a:solidFill>
                <a:latin typeface="Arial"/>
                <a:ea typeface="Arial"/>
                <a:cs typeface="Arial"/>
                <a:sym typeface="Arial"/>
              </a:defRPr>
            </a:lvl7pPr>
            <a:lvl8pPr lvl="7" rtl="0">
              <a:spcBef>
                <a:spcPts val="0"/>
              </a:spcBef>
              <a:spcAft>
                <a:spcPts val="0"/>
              </a:spcAft>
              <a:buNone/>
              <a:defRPr sz="2200" b="1">
                <a:solidFill>
                  <a:srgbClr val="000000"/>
                </a:solidFill>
                <a:latin typeface="Arial"/>
                <a:ea typeface="Arial"/>
                <a:cs typeface="Arial"/>
                <a:sym typeface="Arial"/>
              </a:defRPr>
            </a:lvl8pPr>
            <a:lvl9pPr lvl="8" rtl="0">
              <a:spcBef>
                <a:spcPts val="0"/>
              </a:spcBef>
              <a:spcAft>
                <a:spcPts val="0"/>
              </a:spcAft>
              <a:buNone/>
              <a:defRPr sz="2200" b="1">
                <a:solidFill>
                  <a:srgbClr val="000000"/>
                </a:solidFill>
                <a:latin typeface="Arial"/>
                <a:ea typeface="Arial"/>
                <a:cs typeface="Arial"/>
                <a:sym typeface="Arial"/>
              </a:defRPr>
            </a:lvl9pPr>
          </a:lstStyle>
          <a:p>
            <a:endParaRPr/>
          </a:p>
        </p:txBody>
      </p:sp>
      <p:sp>
        <p:nvSpPr>
          <p:cNvPr id="97" name="Google Shape;97;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latin typeface="Calibri"/>
                <a:ea typeface="Calibri"/>
                <a:cs typeface="Calibri"/>
                <a:sym typeface="Calibri"/>
              </a:defRPr>
            </a:lvl1pPr>
            <a:lvl2pPr lvl="1" rtl="0">
              <a:buNone/>
              <a:defRPr sz="1300">
                <a:latin typeface="Calibri"/>
                <a:ea typeface="Calibri"/>
                <a:cs typeface="Calibri"/>
                <a:sym typeface="Calibri"/>
              </a:defRPr>
            </a:lvl2pPr>
            <a:lvl3pPr lvl="2" rtl="0">
              <a:buNone/>
              <a:defRPr sz="1300">
                <a:latin typeface="Calibri"/>
                <a:ea typeface="Calibri"/>
                <a:cs typeface="Calibri"/>
                <a:sym typeface="Calibri"/>
              </a:defRPr>
            </a:lvl3pPr>
            <a:lvl4pPr lvl="3" rtl="0">
              <a:buNone/>
              <a:defRPr sz="1300">
                <a:latin typeface="Calibri"/>
                <a:ea typeface="Calibri"/>
                <a:cs typeface="Calibri"/>
                <a:sym typeface="Calibri"/>
              </a:defRPr>
            </a:lvl4pPr>
            <a:lvl5pPr lvl="4" rtl="0">
              <a:buNone/>
              <a:defRPr sz="1300">
                <a:latin typeface="Calibri"/>
                <a:ea typeface="Calibri"/>
                <a:cs typeface="Calibri"/>
                <a:sym typeface="Calibri"/>
              </a:defRPr>
            </a:lvl5pPr>
            <a:lvl6pPr lvl="5" rtl="0">
              <a:buNone/>
              <a:defRPr sz="1300">
                <a:latin typeface="Calibri"/>
                <a:ea typeface="Calibri"/>
                <a:cs typeface="Calibri"/>
                <a:sym typeface="Calibri"/>
              </a:defRPr>
            </a:lvl6pPr>
            <a:lvl7pPr lvl="6" rtl="0">
              <a:buNone/>
              <a:defRPr sz="1300">
                <a:latin typeface="Calibri"/>
                <a:ea typeface="Calibri"/>
                <a:cs typeface="Calibri"/>
                <a:sym typeface="Calibri"/>
              </a:defRPr>
            </a:lvl7pPr>
            <a:lvl8pPr lvl="7" rtl="0">
              <a:buNone/>
              <a:defRPr sz="1300">
                <a:latin typeface="Calibri"/>
                <a:ea typeface="Calibri"/>
                <a:cs typeface="Calibri"/>
                <a:sym typeface="Calibri"/>
              </a:defRPr>
            </a:lvl8pPr>
            <a:lvl9pPr lvl="8" rtl="0">
              <a:buNone/>
              <a:defRPr sz="13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8" name="Google Shape;98;p6"/>
          <p:cNvSpPr txBox="1">
            <a:spLocks noGrp="1"/>
          </p:cNvSpPr>
          <p:nvPr>
            <p:ph type="subTitle" idx="5"/>
          </p:nvPr>
        </p:nvSpPr>
        <p:spPr>
          <a:xfrm>
            <a:off x="7393075" y="1467769"/>
            <a:ext cx="1488300" cy="39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b="1">
                <a:solidFill>
                  <a:srgbClr val="0579BD"/>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9" name="Google Shape;99;p6"/>
          <p:cNvSpPr txBox="1">
            <a:spLocks noGrp="1"/>
          </p:cNvSpPr>
          <p:nvPr>
            <p:ph type="subTitle" idx="6"/>
          </p:nvPr>
        </p:nvSpPr>
        <p:spPr>
          <a:xfrm>
            <a:off x="7393075" y="2407631"/>
            <a:ext cx="1488300" cy="39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b="1">
                <a:solidFill>
                  <a:srgbClr val="0579BD"/>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0" name="Google Shape;100;p6"/>
          <p:cNvSpPr txBox="1">
            <a:spLocks noGrp="1"/>
          </p:cNvSpPr>
          <p:nvPr>
            <p:ph type="subTitle" idx="7"/>
          </p:nvPr>
        </p:nvSpPr>
        <p:spPr>
          <a:xfrm>
            <a:off x="7411975" y="3292631"/>
            <a:ext cx="1488300" cy="39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b="1">
                <a:solidFill>
                  <a:srgbClr val="0579BD"/>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1" name="Google Shape;101;p6"/>
          <p:cNvSpPr txBox="1">
            <a:spLocks noGrp="1"/>
          </p:cNvSpPr>
          <p:nvPr>
            <p:ph type="subTitle" idx="8"/>
          </p:nvPr>
        </p:nvSpPr>
        <p:spPr>
          <a:xfrm>
            <a:off x="7393075" y="4177650"/>
            <a:ext cx="1488300" cy="39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b="1">
                <a:solidFill>
                  <a:srgbClr val="0579BD"/>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 DARK ON LIGHT">
  <p:cSld name="BLANK_2_1_1_1">
    <p:bg>
      <p:bgPr>
        <a:solidFill>
          <a:srgbClr val="FFFFFF"/>
        </a:solidFill>
        <a:effectLst/>
      </p:bgPr>
    </p:bg>
    <p:spTree>
      <p:nvGrpSpPr>
        <p:cNvPr id="1" name="Shape 102"/>
        <p:cNvGrpSpPr/>
        <p:nvPr/>
      </p:nvGrpSpPr>
      <p:grpSpPr>
        <a:xfrm>
          <a:off x="0" y="0"/>
          <a:ext cx="0" cy="0"/>
          <a:chOff x="0" y="0"/>
          <a:chExt cx="0" cy="0"/>
        </a:xfrm>
      </p:grpSpPr>
      <p:sp>
        <p:nvSpPr>
          <p:cNvPr id="103" name="Google Shape;10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4" name="Google Shape;104;p7"/>
          <p:cNvSpPr txBox="1">
            <a:spLocks noGrp="1"/>
          </p:cNvSpPr>
          <p:nvPr>
            <p:ph type="title"/>
          </p:nvPr>
        </p:nvSpPr>
        <p:spPr>
          <a:xfrm>
            <a:off x="591758" y="187256"/>
            <a:ext cx="7602300" cy="8802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None/>
              <a:defRPr sz="3600" b="1">
                <a:solidFill>
                  <a:srgbClr val="003C71"/>
                </a:solidFill>
                <a:latin typeface="Arial"/>
                <a:ea typeface="Arial"/>
                <a:cs typeface="Arial"/>
                <a:sym typeface="Arial"/>
              </a:defRPr>
            </a:lvl1pPr>
            <a:lvl2pPr lvl="1" rtl="0">
              <a:spcBef>
                <a:spcPts val="0"/>
              </a:spcBef>
              <a:spcAft>
                <a:spcPts val="0"/>
              </a:spcAft>
              <a:buNone/>
              <a:defRPr sz="3600" b="1">
                <a:solidFill>
                  <a:srgbClr val="003C71"/>
                </a:solidFill>
                <a:latin typeface="Arial"/>
                <a:ea typeface="Arial"/>
                <a:cs typeface="Arial"/>
                <a:sym typeface="Arial"/>
              </a:defRPr>
            </a:lvl2pPr>
            <a:lvl3pPr lvl="2" rtl="0">
              <a:spcBef>
                <a:spcPts val="0"/>
              </a:spcBef>
              <a:spcAft>
                <a:spcPts val="0"/>
              </a:spcAft>
              <a:buNone/>
              <a:defRPr sz="3600" b="1">
                <a:solidFill>
                  <a:srgbClr val="003C71"/>
                </a:solidFill>
                <a:latin typeface="Arial"/>
                <a:ea typeface="Arial"/>
                <a:cs typeface="Arial"/>
                <a:sym typeface="Arial"/>
              </a:defRPr>
            </a:lvl3pPr>
            <a:lvl4pPr lvl="3" rtl="0">
              <a:spcBef>
                <a:spcPts val="0"/>
              </a:spcBef>
              <a:spcAft>
                <a:spcPts val="0"/>
              </a:spcAft>
              <a:buNone/>
              <a:defRPr sz="3600" b="1">
                <a:solidFill>
                  <a:srgbClr val="003C71"/>
                </a:solidFill>
                <a:latin typeface="Arial"/>
                <a:ea typeface="Arial"/>
                <a:cs typeface="Arial"/>
                <a:sym typeface="Arial"/>
              </a:defRPr>
            </a:lvl4pPr>
            <a:lvl5pPr lvl="4" rtl="0">
              <a:spcBef>
                <a:spcPts val="0"/>
              </a:spcBef>
              <a:spcAft>
                <a:spcPts val="0"/>
              </a:spcAft>
              <a:buNone/>
              <a:defRPr sz="3600" b="1">
                <a:solidFill>
                  <a:srgbClr val="003C71"/>
                </a:solidFill>
                <a:latin typeface="Arial"/>
                <a:ea typeface="Arial"/>
                <a:cs typeface="Arial"/>
                <a:sym typeface="Arial"/>
              </a:defRPr>
            </a:lvl5pPr>
            <a:lvl6pPr lvl="5" rtl="0">
              <a:spcBef>
                <a:spcPts val="0"/>
              </a:spcBef>
              <a:spcAft>
                <a:spcPts val="0"/>
              </a:spcAft>
              <a:buNone/>
              <a:defRPr sz="3600" b="1">
                <a:solidFill>
                  <a:srgbClr val="003C71"/>
                </a:solidFill>
                <a:latin typeface="Arial"/>
                <a:ea typeface="Arial"/>
                <a:cs typeface="Arial"/>
                <a:sym typeface="Arial"/>
              </a:defRPr>
            </a:lvl6pPr>
            <a:lvl7pPr lvl="6" rtl="0">
              <a:spcBef>
                <a:spcPts val="0"/>
              </a:spcBef>
              <a:spcAft>
                <a:spcPts val="0"/>
              </a:spcAft>
              <a:buNone/>
              <a:defRPr sz="3600" b="1">
                <a:solidFill>
                  <a:srgbClr val="003C71"/>
                </a:solidFill>
                <a:latin typeface="Arial"/>
                <a:ea typeface="Arial"/>
                <a:cs typeface="Arial"/>
                <a:sym typeface="Arial"/>
              </a:defRPr>
            </a:lvl7pPr>
            <a:lvl8pPr lvl="7" rtl="0">
              <a:spcBef>
                <a:spcPts val="0"/>
              </a:spcBef>
              <a:spcAft>
                <a:spcPts val="0"/>
              </a:spcAft>
              <a:buNone/>
              <a:defRPr sz="3600" b="1">
                <a:solidFill>
                  <a:srgbClr val="003C71"/>
                </a:solidFill>
                <a:latin typeface="Arial"/>
                <a:ea typeface="Arial"/>
                <a:cs typeface="Arial"/>
                <a:sym typeface="Arial"/>
              </a:defRPr>
            </a:lvl8pPr>
            <a:lvl9pPr lvl="8" rtl="0">
              <a:spcBef>
                <a:spcPts val="0"/>
              </a:spcBef>
              <a:spcAft>
                <a:spcPts val="0"/>
              </a:spcAft>
              <a:buNone/>
              <a:defRPr sz="3600" b="1">
                <a:solidFill>
                  <a:srgbClr val="003C71"/>
                </a:solidFill>
                <a:latin typeface="Arial"/>
                <a:ea typeface="Arial"/>
                <a:cs typeface="Arial"/>
                <a:sym typeface="Arial"/>
              </a:defRPr>
            </a:lvl9pPr>
          </a:lstStyle>
          <a:p>
            <a:endParaRPr/>
          </a:p>
        </p:txBody>
      </p:sp>
      <p:cxnSp>
        <p:nvCxnSpPr>
          <p:cNvPr id="105" name="Google Shape;105;p7"/>
          <p:cNvCxnSpPr/>
          <p:nvPr/>
        </p:nvCxnSpPr>
        <p:spPr>
          <a:xfrm>
            <a:off x="707100" y="1034719"/>
            <a:ext cx="7230000" cy="0"/>
          </a:xfrm>
          <a:prstGeom prst="straightConnector1">
            <a:avLst/>
          </a:prstGeom>
          <a:noFill/>
          <a:ln w="19050" cap="flat" cmpd="sng">
            <a:solidFill>
              <a:srgbClr val="000000"/>
            </a:solidFill>
            <a:prstDash val="solid"/>
            <a:round/>
            <a:headEnd type="none" w="med" len="med"/>
            <a:tailEnd type="none" w="med" len="med"/>
          </a:ln>
        </p:spPr>
      </p:cxnSp>
      <p:sp>
        <p:nvSpPr>
          <p:cNvPr id="106" name="Google Shape;106;p7"/>
          <p:cNvSpPr txBox="1">
            <a:spLocks noGrp="1"/>
          </p:cNvSpPr>
          <p:nvPr>
            <p:ph type="subTitle" idx="1"/>
          </p:nvPr>
        </p:nvSpPr>
        <p:spPr>
          <a:xfrm>
            <a:off x="591750" y="1051800"/>
            <a:ext cx="7345500" cy="39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0579BD"/>
                </a:solidFill>
                <a:latin typeface="Arial"/>
                <a:ea typeface="Arial"/>
                <a:cs typeface="Arial"/>
                <a:sym typeface="Arial"/>
              </a:defRPr>
            </a:lvl1pPr>
            <a:lvl2pPr lvl="1" rtl="0">
              <a:spcBef>
                <a:spcPts val="0"/>
              </a:spcBef>
              <a:spcAft>
                <a:spcPts val="0"/>
              </a:spcAft>
              <a:buNone/>
              <a:defRPr sz="2400" b="1">
                <a:solidFill>
                  <a:srgbClr val="0579BD"/>
                </a:solidFill>
                <a:latin typeface="Arial"/>
                <a:ea typeface="Arial"/>
                <a:cs typeface="Arial"/>
                <a:sym typeface="Arial"/>
              </a:defRPr>
            </a:lvl2pPr>
            <a:lvl3pPr lvl="2" rtl="0">
              <a:spcBef>
                <a:spcPts val="0"/>
              </a:spcBef>
              <a:spcAft>
                <a:spcPts val="0"/>
              </a:spcAft>
              <a:buNone/>
              <a:defRPr sz="2400" b="1">
                <a:solidFill>
                  <a:srgbClr val="0579BD"/>
                </a:solidFill>
                <a:latin typeface="Arial"/>
                <a:ea typeface="Arial"/>
                <a:cs typeface="Arial"/>
                <a:sym typeface="Arial"/>
              </a:defRPr>
            </a:lvl3pPr>
            <a:lvl4pPr lvl="3" rtl="0">
              <a:spcBef>
                <a:spcPts val="0"/>
              </a:spcBef>
              <a:spcAft>
                <a:spcPts val="0"/>
              </a:spcAft>
              <a:buNone/>
              <a:defRPr sz="2400" b="1">
                <a:solidFill>
                  <a:srgbClr val="0579BD"/>
                </a:solidFill>
                <a:latin typeface="Arial"/>
                <a:ea typeface="Arial"/>
                <a:cs typeface="Arial"/>
                <a:sym typeface="Arial"/>
              </a:defRPr>
            </a:lvl4pPr>
            <a:lvl5pPr lvl="4" rtl="0">
              <a:spcBef>
                <a:spcPts val="0"/>
              </a:spcBef>
              <a:spcAft>
                <a:spcPts val="0"/>
              </a:spcAft>
              <a:buNone/>
              <a:defRPr sz="2400" b="1">
                <a:solidFill>
                  <a:srgbClr val="0579BD"/>
                </a:solidFill>
                <a:latin typeface="Arial"/>
                <a:ea typeface="Arial"/>
                <a:cs typeface="Arial"/>
                <a:sym typeface="Arial"/>
              </a:defRPr>
            </a:lvl5pPr>
            <a:lvl6pPr lvl="5" rtl="0">
              <a:spcBef>
                <a:spcPts val="0"/>
              </a:spcBef>
              <a:spcAft>
                <a:spcPts val="0"/>
              </a:spcAft>
              <a:buNone/>
              <a:defRPr sz="2400" b="1">
                <a:solidFill>
                  <a:srgbClr val="0579BD"/>
                </a:solidFill>
                <a:latin typeface="Arial"/>
                <a:ea typeface="Arial"/>
                <a:cs typeface="Arial"/>
                <a:sym typeface="Arial"/>
              </a:defRPr>
            </a:lvl6pPr>
            <a:lvl7pPr lvl="6" rtl="0">
              <a:spcBef>
                <a:spcPts val="0"/>
              </a:spcBef>
              <a:spcAft>
                <a:spcPts val="0"/>
              </a:spcAft>
              <a:buNone/>
              <a:defRPr sz="2400" b="1">
                <a:solidFill>
                  <a:srgbClr val="0579BD"/>
                </a:solidFill>
                <a:latin typeface="Arial"/>
                <a:ea typeface="Arial"/>
                <a:cs typeface="Arial"/>
                <a:sym typeface="Arial"/>
              </a:defRPr>
            </a:lvl7pPr>
            <a:lvl8pPr lvl="7" rtl="0">
              <a:spcBef>
                <a:spcPts val="0"/>
              </a:spcBef>
              <a:spcAft>
                <a:spcPts val="0"/>
              </a:spcAft>
              <a:buNone/>
              <a:defRPr sz="2400" b="1">
                <a:solidFill>
                  <a:srgbClr val="0579BD"/>
                </a:solidFill>
                <a:latin typeface="Arial"/>
                <a:ea typeface="Arial"/>
                <a:cs typeface="Arial"/>
                <a:sym typeface="Arial"/>
              </a:defRPr>
            </a:lvl8pPr>
            <a:lvl9pPr lvl="8" rtl="0">
              <a:spcBef>
                <a:spcPts val="0"/>
              </a:spcBef>
              <a:spcAft>
                <a:spcPts val="0"/>
              </a:spcAft>
              <a:buNone/>
              <a:defRPr sz="2400" b="1">
                <a:solidFill>
                  <a:srgbClr val="0579BD"/>
                </a:solidFill>
                <a:latin typeface="Arial"/>
                <a:ea typeface="Arial"/>
                <a:cs typeface="Arial"/>
                <a:sym typeface="Arial"/>
              </a:defRPr>
            </a:lvl9pPr>
          </a:lstStyle>
          <a:p>
            <a:endParaRPr/>
          </a:p>
        </p:txBody>
      </p:sp>
      <p:sp>
        <p:nvSpPr>
          <p:cNvPr id="107" name="Google Shape;107;p7"/>
          <p:cNvSpPr txBox="1">
            <a:spLocks noGrp="1"/>
          </p:cNvSpPr>
          <p:nvPr>
            <p:ph type="body" idx="2"/>
          </p:nvPr>
        </p:nvSpPr>
        <p:spPr>
          <a:xfrm>
            <a:off x="711575" y="1492781"/>
            <a:ext cx="7602300" cy="34188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000000"/>
              </a:buClr>
              <a:buSzPts val="1400"/>
              <a:buFont typeface="Arial"/>
              <a:buChar char="●"/>
              <a:defRPr b="1">
                <a:solidFill>
                  <a:srgbClr val="000000"/>
                </a:solidFill>
                <a:latin typeface="Arial"/>
                <a:ea typeface="Arial"/>
                <a:cs typeface="Arial"/>
                <a:sym typeface="Arial"/>
              </a:defRPr>
            </a:lvl1pPr>
            <a:lvl2pPr marL="914400" lvl="1" indent="-317500" rtl="0">
              <a:lnSpc>
                <a:spcPct val="100000"/>
              </a:lnSpc>
              <a:spcBef>
                <a:spcPts val="0"/>
              </a:spcBef>
              <a:spcAft>
                <a:spcPts val="0"/>
              </a:spcAft>
              <a:buClr>
                <a:srgbClr val="000000"/>
              </a:buClr>
              <a:buSzPts val="1400"/>
              <a:buFont typeface="Arial"/>
              <a:buChar char="○"/>
              <a:defRPr>
                <a:solidFill>
                  <a:srgbClr val="000000"/>
                </a:solidFill>
                <a:latin typeface="Arial"/>
                <a:ea typeface="Arial"/>
                <a:cs typeface="Arial"/>
                <a:sym typeface="Arial"/>
              </a:defRPr>
            </a:lvl2pPr>
            <a:lvl3pPr marL="1371600" lvl="2" indent="-317500" rtl="0">
              <a:lnSpc>
                <a:spcPct val="100000"/>
              </a:lnSpc>
              <a:spcBef>
                <a:spcPts val="0"/>
              </a:spcBef>
              <a:spcAft>
                <a:spcPts val="0"/>
              </a:spcAft>
              <a:buClr>
                <a:srgbClr val="000000"/>
              </a:buClr>
              <a:buSzPts val="1400"/>
              <a:buFont typeface="Arial"/>
              <a:buChar char="■"/>
              <a:defRPr>
                <a:solidFill>
                  <a:srgbClr val="000000"/>
                </a:solidFill>
                <a:latin typeface="Arial"/>
                <a:ea typeface="Arial"/>
                <a:cs typeface="Arial"/>
                <a:sym typeface="Arial"/>
              </a:defRPr>
            </a:lvl3pPr>
            <a:lvl4pPr marL="1828800" lvl="3" indent="-317500" rtl="0">
              <a:lnSpc>
                <a:spcPct val="100000"/>
              </a:lnSpc>
              <a:spcBef>
                <a:spcPts val="0"/>
              </a:spcBef>
              <a:spcAft>
                <a:spcPts val="0"/>
              </a:spcAft>
              <a:buClr>
                <a:srgbClr val="000000"/>
              </a:buClr>
              <a:buSzPts val="1400"/>
              <a:buFont typeface="Arial"/>
              <a:buChar char="●"/>
              <a:defRPr>
                <a:solidFill>
                  <a:srgbClr val="000000"/>
                </a:solidFill>
                <a:latin typeface="Arial"/>
                <a:ea typeface="Arial"/>
                <a:cs typeface="Arial"/>
                <a:sym typeface="Arial"/>
              </a:defRPr>
            </a:lvl4pPr>
            <a:lvl5pPr marL="2286000" lvl="4" indent="-317500" rtl="0">
              <a:lnSpc>
                <a:spcPct val="100000"/>
              </a:lnSpc>
              <a:spcBef>
                <a:spcPts val="0"/>
              </a:spcBef>
              <a:spcAft>
                <a:spcPts val="0"/>
              </a:spcAft>
              <a:buClr>
                <a:srgbClr val="000000"/>
              </a:buClr>
              <a:buSzPts val="1400"/>
              <a:buFont typeface="Arial"/>
              <a:buChar char="○"/>
              <a:defRPr>
                <a:solidFill>
                  <a:srgbClr val="000000"/>
                </a:solidFill>
                <a:latin typeface="Arial"/>
                <a:ea typeface="Arial"/>
                <a:cs typeface="Arial"/>
                <a:sym typeface="Arial"/>
              </a:defRPr>
            </a:lvl5pPr>
            <a:lvl6pPr marL="2743200" lvl="5" indent="-317500" rtl="0">
              <a:lnSpc>
                <a:spcPct val="100000"/>
              </a:lnSpc>
              <a:spcBef>
                <a:spcPts val="0"/>
              </a:spcBef>
              <a:spcAft>
                <a:spcPts val="0"/>
              </a:spcAft>
              <a:buClr>
                <a:srgbClr val="000000"/>
              </a:buClr>
              <a:buSzPts val="1400"/>
              <a:buFont typeface="Arial"/>
              <a:buChar char="■"/>
              <a:defRPr>
                <a:solidFill>
                  <a:srgbClr val="000000"/>
                </a:solidFill>
                <a:latin typeface="Arial"/>
                <a:ea typeface="Arial"/>
                <a:cs typeface="Arial"/>
                <a:sym typeface="Arial"/>
              </a:defRPr>
            </a:lvl6pPr>
            <a:lvl7pPr marL="3200400" lvl="6" indent="-317500" rtl="0">
              <a:lnSpc>
                <a:spcPct val="100000"/>
              </a:lnSpc>
              <a:spcBef>
                <a:spcPts val="0"/>
              </a:spcBef>
              <a:spcAft>
                <a:spcPts val="0"/>
              </a:spcAft>
              <a:buClr>
                <a:srgbClr val="000000"/>
              </a:buClr>
              <a:buSzPts val="1400"/>
              <a:buFont typeface="Arial"/>
              <a:buChar char="●"/>
              <a:defRPr>
                <a:solidFill>
                  <a:srgbClr val="000000"/>
                </a:solidFill>
                <a:latin typeface="Arial"/>
                <a:ea typeface="Arial"/>
                <a:cs typeface="Arial"/>
                <a:sym typeface="Arial"/>
              </a:defRPr>
            </a:lvl7pPr>
            <a:lvl8pPr marL="3657600" lvl="7" indent="-317500" rtl="0">
              <a:lnSpc>
                <a:spcPct val="100000"/>
              </a:lnSpc>
              <a:spcBef>
                <a:spcPts val="0"/>
              </a:spcBef>
              <a:spcAft>
                <a:spcPts val="0"/>
              </a:spcAft>
              <a:buClr>
                <a:srgbClr val="000000"/>
              </a:buClr>
              <a:buSzPts val="1400"/>
              <a:buFont typeface="Arial"/>
              <a:buChar char="○"/>
              <a:defRPr>
                <a:solidFill>
                  <a:srgbClr val="000000"/>
                </a:solidFill>
                <a:latin typeface="Arial"/>
                <a:ea typeface="Arial"/>
                <a:cs typeface="Arial"/>
                <a:sym typeface="Arial"/>
              </a:defRPr>
            </a:lvl8pPr>
            <a:lvl9pPr marL="4114800" lvl="8" indent="-317500" rtl="0">
              <a:lnSpc>
                <a:spcPct val="100000"/>
              </a:lnSpc>
              <a:spcBef>
                <a:spcPts val="0"/>
              </a:spcBef>
              <a:spcAft>
                <a:spcPts val="0"/>
              </a:spcAft>
              <a:buClr>
                <a:srgbClr val="000000"/>
              </a:buClr>
              <a:buSzPts val="1400"/>
              <a:buFont typeface="Arial"/>
              <a:buChar char="■"/>
              <a:defRPr>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 White">
  <p:cSld name="BLANK_1">
    <p:bg>
      <p:bgPr>
        <a:solidFill>
          <a:srgbClr val="FFFFFF"/>
        </a:solidFill>
        <a:effectLst/>
      </p:bgPr>
    </p:bg>
    <p:spTree>
      <p:nvGrpSpPr>
        <p:cNvPr id="1" name="Shape 108"/>
        <p:cNvGrpSpPr/>
        <p:nvPr/>
      </p:nvGrpSpPr>
      <p:grpSpPr>
        <a:xfrm>
          <a:off x="0" y="0"/>
          <a:ext cx="0" cy="0"/>
          <a:chOff x="0" y="0"/>
          <a:chExt cx="0" cy="0"/>
        </a:xfrm>
      </p:grpSpPr>
      <p:sp>
        <p:nvSpPr>
          <p:cNvPr id="109" name="Google Shape;109;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D DECK">
  <p:cSld name="BLANK_1_1">
    <p:bg>
      <p:bgPr>
        <a:solidFill>
          <a:srgbClr val="FFFFFF"/>
        </a:solidFill>
        <a:effectLst/>
      </p:bgPr>
    </p:bg>
    <p:spTree>
      <p:nvGrpSpPr>
        <p:cNvPr id="1" name="Shape 110"/>
        <p:cNvGrpSpPr/>
        <p:nvPr/>
      </p:nvGrpSpPr>
      <p:grpSpPr>
        <a:xfrm>
          <a:off x="0" y="0"/>
          <a:ext cx="0" cy="0"/>
          <a:chOff x="0" y="0"/>
          <a:chExt cx="0" cy="0"/>
        </a:xfrm>
      </p:grpSpPr>
      <p:sp>
        <p:nvSpPr>
          <p:cNvPr id="111" name="Google Shape;11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12" name="Google Shape;112;p9" title="Blue GSA Starmark Logo"/>
          <p:cNvPicPr preferRelativeResize="0"/>
          <p:nvPr/>
        </p:nvPicPr>
        <p:blipFill>
          <a:blip r:embed="rId2">
            <a:alphaModFix/>
          </a:blip>
          <a:stretch>
            <a:fillRect/>
          </a:stretch>
        </p:blipFill>
        <p:spPr>
          <a:xfrm>
            <a:off x="3956944" y="1711356"/>
            <a:ext cx="1076419" cy="97170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VER 1">
  <p:cSld name="TITLE_1">
    <p:spTree>
      <p:nvGrpSpPr>
        <p:cNvPr id="1" name="Shape 113"/>
        <p:cNvGrpSpPr/>
        <p:nvPr/>
      </p:nvGrpSpPr>
      <p:grpSpPr>
        <a:xfrm>
          <a:off x="0" y="0"/>
          <a:ext cx="0" cy="0"/>
          <a:chOff x="0" y="0"/>
          <a:chExt cx="0" cy="0"/>
        </a:xfrm>
      </p:grpSpPr>
      <p:grpSp>
        <p:nvGrpSpPr>
          <p:cNvPr id="114" name="Google Shape;114;p10"/>
          <p:cNvGrpSpPr/>
          <p:nvPr/>
        </p:nvGrpSpPr>
        <p:grpSpPr>
          <a:xfrm>
            <a:off x="-16450" y="-24701"/>
            <a:ext cx="2499744" cy="5180598"/>
            <a:chOff x="-92652" y="-16478"/>
            <a:chExt cx="2421528" cy="6907464"/>
          </a:xfrm>
        </p:grpSpPr>
        <p:sp>
          <p:nvSpPr>
            <p:cNvPr id="115" name="Google Shape;115;p10" descr="White and blue curved shape containing the GSA logo in the bottom left corner. " title="Cover page design"/>
            <p:cNvSpPr/>
            <p:nvPr/>
          </p:nvSpPr>
          <p:spPr>
            <a:xfrm rot="-5400000">
              <a:off x="-2280159" y="2257390"/>
              <a:ext cx="6874470" cy="2343600"/>
            </a:xfrm>
            <a:prstGeom prst="flowChartDocumen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0"/>
            <p:cNvSpPr/>
            <p:nvPr/>
          </p:nvSpPr>
          <p:spPr>
            <a:xfrm rot="-5400000">
              <a:off x="-2407281" y="2298151"/>
              <a:ext cx="6907464" cy="2278206"/>
            </a:xfrm>
            <a:prstGeom prst="flowChartDocument">
              <a:avLst/>
            </a:prstGeom>
            <a:solidFill>
              <a:srgbClr val="0FAFFF"/>
            </a:solidFill>
            <a:ln w="9525" cap="flat" cmpd="sng">
              <a:solidFill>
                <a:srgbClr val="0FA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117;p10"/>
          <p:cNvSpPr txBox="1">
            <a:spLocks noGrp="1"/>
          </p:cNvSpPr>
          <p:nvPr>
            <p:ph type="subTitle" idx="1"/>
          </p:nvPr>
        </p:nvSpPr>
        <p:spPr>
          <a:xfrm>
            <a:off x="3594342" y="4532625"/>
            <a:ext cx="4911000" cy="443700"/>
          </a:xfrm>
          <a:prstGeom prst="rect">
            <a:avLst/>
          </a:prstGeom>
          <a:noFill/>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1900">
                <a:solidFill>
                  <a:srgbClr val="FFFFFF"/>
                </a:solidFill>
                <a:latin typeface="Arial"/>
                <a:ea typeface="Arial"/>
                <a:cs typeface="Arial"/>
                <a:sym typeface="Arial"/>
              </a:defRPr>
            </a:lvl1pPr>
            <a:lvl2pPr lvl="1" rtl="0">
              <a:lnSpc>
                <a:spcPct val="100000"/>
              </a:lnSpc>
              <a:spcBef>
                <a:spcPts val="0"/>
              </a:spcBef>
              <a:spcAft>
                <a:spcPts val="0"/>
              </a:spcAft>
              <a:buNone/>
              <a:defRPr sz="1900">
                <a:solidFill>
                  <a:srgbClr val="FFFFFF"/>
                </a:solidFill>
                <a:latin typeface="Arial"/>
                <a:ea typeface="Arial"/>
                <a:cs typeface="Arial"/>
                <a:sym typeface="Arial"/>
              </a:defRPr>
            </a:lvl2pPr>
            <a:lvl3pPr lvl="2" rtl="0">
              <a:lnSpc>
                <a:spcPct val="100000"/>
              </a:lnSpc>
              <a:spcBef>
                <a:spcPts val="0"/>
              </a:spcBef>
              <a:spcAft>
                <a:spcPts val="0"/>
              </a:spcAft>
              <a:buNone/>
              <a:defRPr sz="1900">
                <a:solidFill>
                  <a:srgbClr val="FFFFFF"/>
                </a:solidFill>
                <a:latin typeface="Arial"/>
                <a:ea typeface="Arial"/>
                <a:cs typeface="Arial"/>
                <a:sym typeface="Arial"/>
              </a:defRPr>
            </a:lvl3pPr>
            <a:lvl4pPr lvl="3" rtl="0">
              <a:lnSpc>
                <a:spcPct val="100000"/>
              </a:lnSpc>
              <a:spcBef>
                <a:spcPts val="0"/>
              </a:spcBef>
              <a:spcAft>
                <a:spcPts val="0"/>
              </a:spcAft>
              <a:buNone/>
              <a:defRPr sz="1900">
                <a:solidFill>
                  <a:srgbClr val="FFFFFF"/>
                </a:solidFill>
                <a:latin typeface="Arial"/>
                <a:ea typeface="Arial"/>
                <a:cs typeface="Arial"/>
                <a:sym typeface="Arial"/>
              </a:defRPr>
            </a:lvl4pPr>
            <a:lvl5pPr lvl="4" rtl="0">
              <a:lnSpc>
                <a:spcPct val="100000"/>
              </a:lnSpc>
              <a:spcBef>
                <a:spcPts val="0"/>
              </a:spcBef>
              <a:spcAft>
                <a:spcPts val="0"/>
              </a:spcAft>
              <a:buNone/>
              <a:defRPr sz="1900">
                <a:solidFill>
                  <a:srgbClr val="FFFFFF"/>
                </a:solidFill>
                <a:latin typeface="Arial"/>
                <a:ea typeface="Arial"/>
                <a:cs typeface="Arial"/>
                <a:sym typeface="Arial"/>
              </a:defRPr>
            </a:lvl5pPr>
            <a:lvl6pPr lvl="5" rtl="0">
              <a:lnSpc>
                <a:spcPct val="100000"/>
              </a:lnSpc>
              <a:spcBef>
                <a:spcPts val="0"/>
              </a:spcBef>
              <a:spcAft>
                <a:spcPts val="0"/>
              </a:spcAft>
              <a:buNone/>
              <a:defRPr sz="1900">
                <a:solidFill>
                  <a:srgbClr val="FFFFFF"/>
                </a:solidFill>
                <a:latin typeface="Arial"/>
                <a:ea typeface="Arial"/>
                <a:cs typeface="Arial"/>
                <a:sym typeface="Arial"/>
              </a:defRPr>
            </a:lvl6pPr>
            <a:lvl7pPr lvl="6" rtl="0">
              <a:lnSpc>
                <a:spcPct val="100000"/>
              </a:lnSpc>
              <a:spcBef>
                <a:spcPts val="0"/>
              </a:spcBef>
              <a:spcAft>
                <a:spcPts val="0"/>
              </a:spcAft>
              <a:buNone/>
              <a:defRPr sz="1900">
                <a:solidFill>
                  <a:srgbClr val="FFFFFF"/>
                </a:solidFill>
                <a:latin typeface="Arial"/>
                <a:ea typeface="Arial"/>
                <a:cs typeface="Arial"/>
                <a:sym typeface="Arial"/>
              </a:defRPr>
            </a:lvl7pPr>
            <a:lvl8pPr lvl="7" rtl="0">
              <a:lnSpc>
                <a:spcPct val="100000"/>
              </a:lnSpc>
              <a:spcBef>
                <a:spcPts val="0"/>
              </a:spcBef>
              <a:spcAft>
                <a:spcPts val="0"/>
              </a:spcAft>
              <a:buNone/>
              <a:defRPr sz="1900">
                <a:solidFill>
                  <a:srgbClr val="FFFFFF"/>
                </a:solidFill>
                <a:latin typeface="Arial"/>
                <a:ea typeface="Arial"/>
                <a:cs typeface="Arial"/>
                <a:sym typeface="Arial"/>
              </a:defRPr>
            </a:lvl8pPr>
            <a:lvl9pPr lvl="8" rtl="0">
              <a:lnSpc>
                <a:spcPct val="100000"/>
              </a:lnSpc>
              <a:spcBef>
                <a:spcPts val="0"/>
              </a:spcBef>
              <a:spcAft>
                <a:spcPts val="0"/>
              </a:spcAft>
              <a:buNone/>
              <a:defRPr sz="1900">
                <a:solidFill>
                  <a:srgbClr val="FFFFFF"/>
                </a:solidFill>
                <a:latin typeface="Arial"/>
                <a:ea typeface="Arial"/>
                <a:cs typeface="Arial"/>
                <a:sym typeface="Arial"/>
              </a:defRPr>
            </a:lvl9pPr>
          </a:lstStyle>
          <a:p>
            <a:endParaRPr/>
          </a:p>
        </p:txBody>
      </p:sp>
      <p:sp>
        <p:nvSpPr>
          <p:cNvPr id="118" name="Google Shape;118;p10"/>
          <p:cNvSpPr txBox="1">
            <a:spLocks noGrp="1"/>
          </p:cNvSpPr>
          <p:nvPr>
            <p:ph type="title"/>
          </p:nvPr>
        </p:nvSpPr>
        <p:spPr>
          <a:xfrm>
            <a:off x="3594342" y="1608731"/>
            <a:ext cx="5165400" cy="11709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None/>
              <a:defRPr sz="2800">
                <a:solidFill>
                  <a:srgbClr val="0FAFFF"/>
                </a:solidFill>
                <a:latin typeface="Arial"/>
                <a:ea typeface="Arial"/>
                <a:cs typeface="Arial"/>
                <a:sym typeface="Arial"/>
              </a:defRPr>
            </a:lvl1pPr>
            <a:lvl2pPr lvl="1" rtl="0">
              <a:spcBef>
                <a:spcPts val="0"/>
              </a:spcBef>
              <a:spcAft>
                <a:spcPts val="0"/>
              </a:spcAft>
              <a:buNone/>
              <a:defRPr sz="2800">
                <a:solidFill>
                  <a:srgbClr val="0FAFFF"/>
                </a:solidFill>
                <a:latin typeface="Arial"/>
                <a:ea typeface="Arial"/>
                <a:cs typeface="Arial"/>
                <a:sym typeface="Arial"/>
              </a:defRPr>
            </a:lvl2pPr>
            <a:lvl3pPr lvl="2" rtl="0">
              <a:spcBef>
                <a:spcPts val="0"/>
              </a:spcBef>
              <a:spcAft>
                <a:spcPts val="0"/>
              </a:spcAft>
              <a:buNone/>
              <a:defRPr sz="2800">
                <a:solidFill>
                  <a:srgbClr val="0FAFFF"/>
                </a:solidFill>
                <a:latin typeface="Arial"/>
                <a:ea typeface="Arial"/>
                <a:cs typeface="Arial"/>
                <a:sym typeface="Arial"/>
              </a:defRPr>
            </a:lvl3pPr>
            <a:lvl4pPr lvl="3" rtl="0">
              <a:spcBef>
                <a:spcPts val="0"/>
              </a:spcBef>
              <a:spcAft>
                <a:spcPts val="0"/>
              </a:spcAft>
              <a:buNone/>
              <a:defRPr sz="2800">
                <a:solidFill>
                  <a:srgbClr val="0FAFFF"/>
                </a:solidFill>
                <a:latin typeface="Arial"/>
                <a:ea typeface="Arial"/>
                <a:cs typeface="Arial"/>
                <a:sym typeface="Arial"/>
              </a:defRPr>
            </a:lvl4pPr>
            <a:lvl5pPr lvl="4" rtl="0">
              <a:spcBef>
                <a:spcPts val="0"/>
              </a:spcBef>
              <a:spcAft>
                <a:spcPts val="0"/>
              </a:spcAft>
              <a:buNone/>
              <a:defRPr sz="2800">
                <a:solidFill>
                  <a:srgbClr val="0FAFFF"/>
                </a:solidFill>
                <a:latin typeface="Arial"/>
                <a:ea typeface="Arial"/>
                <a:cs typeface="Arial"/>
                <a:sym typeface="Arial"/>
              </a:defRPr>
            </a:lvl5pPr>
            <a:lvl6pPr lvl="5" rtl="0">
              <a:spcBef>
                <a:spcPts val="0"/>
              </a:spcBef>
              <a:spcAft>
                <a:spcPts val="0"/>
              </a:spcAft>
              <a:buNone/>
              <a:defRPr sz="2800">
                <a:solidFill>
                  <a:srgbClr val="0FAFFF"/>
                </a:solidFill>
                <a:latin typeface="Arial"/>
                <a:ea typeface="Arial"/>
                <a:cs typeface="Arial"/>
                <a:sym typeface="Arial"/>
              </a:defRPr>
            </a:lvl6pPr>
            <a:lvl7pPr lvl="6" rtl="0">
              <a:spcBef>
                <a:spcPts val="0"/>
              </a:spcBef>
              <a:spcAft>
                <a:spcPts val="0"/>
              </a:spcAft>
              <a:buNone/>
              <a:defRPr sz="2800">
                <a:solidFill>
                  <a:srgbClr val="0FAFFF"/>
                </a:solidFill>
                <a:latin typeface="Arial"/>
                <a:ea typeface="Arial"/>
                <a:cs typeface="Arial"/>
                <a:sym typeface="Arial"/>
              </a:defRPr>
            </a:lvl7pPr>
            <a:lvl8pPr lvl="7" rtl="0">
              <a:spcBef>
                <a:spcPts val="0"/>
              </a:spcBef>
              <a:spcAft>
                <a:spcPts val="0"/>
              </a:spcAft>
              <a:buNone/>
              <a:defRPr sz="2800">
                <a:solidFill>
                  <a:srgbClr val="0FAFFF"/>
                </a:solidFill>
                <a:latin typeface="Arial"/>
                <a:ea typeface="Arial"/>
                <a:cs typeface="Arial"/>
                <a:sym typeface="Arial"/>
              </a:defRPr>
            </a:lvl8pPr>
            <a:lvl9pPr lvl="8" rtl="0">
              <a:spcBef>
                <a:spcPts val="0"/>
              </a:spcBef>
              <a:spcAft>
                <a:spcPts val="0"/>
              </a:spcAft>
              <a:buNone/>
              <a:defRPr sz="2800">
                <a:solidFill>
                  <a:srgbClr val="0FAFFF"/>
                </a:solidFill>
                <a:latin typeface="Arial"/>
                <a:ea typeface="Arial"/>
                <a:cs typeface="Arial"/>
                <a:sym typeface="Arial"/>
              </a:defRPr>
            </a:lvl9pPr>
          </a:lstStyle>
          <a:p>
            <a:endParaRPr/>
          </a:p>
        </p:txBody>
      </p:sp>
      <p:sp>
        <p:nvSpPr>
          <p:cNvPr id="119" name="Google Shape;119;p10"/>
          <p:cNvSpPr txBox="1">
            <a:spLocks noGrp="1"/>
          </p:cNvSpPr>
          <p:nvPr>
            <p:ph type="title" idx="2"/>
          </p:nvPr>
        </p:nvSpPr>
        <p:spPr>
          <a:xfrm>
            <a:off x="3594342" y="2637413"/>
            <a:ext cx="5165400" cy="39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b="1">
                <a:latin typeface="Arial"/>
                <a:ea typeface="Arial"/>
                <a:cs typeface="Arial"/>
                <a:sym typeface="Arial"/>
              </a:defRPr>
            </a:lvl1pPr>
            <a:lvl2pPr lvl="1" rtl="0">
              <a:spcBef>
                <a:spcPts val="0"/>
              </a:spcBef>
              <a:spcAft>
                <a:spcPts val="0"/>
              </a:spcAft>
              <a:buNone/>
              <a:defRPr b="1">
                <a:latin typeface="Arial"/>
                <a:ea typeface="Arial"/>
                <a:cs typeface="Arial"/>
                <a:sym typeface="Arial"/>
              </a:defRPr>
            </a:lvl2pPr>
            <a:lvl3pPr lvl="2" rtl="0">
              <a:spcBef>
                <a:spcPts val="0"/>
              </a:spcBef>
              <a:spcAft>
                <a:spcPts val="0"/>
              </a:spcAft>
              <a:buNone/>
              <a:defRPr b="1">
                <a:latin typeface="Arial"/>
                <a:ea typeface="Arial"/>
                <a:cs typeface="Arial"/>
                <a:sym typeface="Arial"/>
              </a:defRPr>
            </a:lvl3pPr>
            <a:lvl4pPr lvl="3" rtl="0">
              <a:spcBef>
                <a:spcPts val="0"/>
              </a:spcBef>
              <a:spcAft>
                <a:spcPts val="0"/>
              </a:spcAft>
              <a:buNone/>
              <a:defRPr b="1">
                <a:latin typeface="Arial"/>
                <a:ea typeface="Arial"/>
                <a:cs typeface="Arial"/>
                <a:sym typeface="Arial"/>
              </a:defRPr>
            </a:lvl4pPr>
            <a:lvl5pPr lvl="4" rtl="0">
              <a:spcBef>
                <a:spcPts val="0"/>
              </a:spcBef>
              <a:spcAft>
                <a:spcPts val="0"/>
              </a:spcAft>
              <a:buNone/>
              <a:defRPr b="1">
                <a:latin typeface="Arial"/>
                <a:ea typeface="Arial"/>
                <a:cs typeface="Arial"/>
                <a:sym typeface="Arial"/>
              </a:defRPr>
            </a:lvl5pPr>
            <a:lvl6pPr lvl="5" rtl="0">
              <a:spcBef>
                <a:spcPts val="0"/>
              </a:spcBef>
              <a:spcAft>
                <a:spcPts val="0"/>
              </a:spcAft>
              <a:buNone/>
              <a:defRPr b="1">
                <a:latin typeface="Arial"/>
                <a:ea typeface="Arial"/>
                <a:cs typeface="Arial"/>
                <a:sym typeface="Arial"/>
              </a:defRPr>
            </a:lvl6pPr>
            <a:lvl7pPr lvl="6" rtl="0">
              <a:spcBef>
                <a:spcPts val="0"/>
              </a:spcBef>
              <a:spcAft>
                <a:spcPts val="0"/>
              </a:spcAft>
              <a:buNone/>
              <a:defRPr b="1">
                <a:latin typeface="Arial"/>
                <a:ea typeface="Arial"/>
                <a:cs typeface="Arial"/>
                <a:sym typeface="Arial"/>
              </a:defRPr>
            </a:lvl7pPr>
            <a:lvl8pPr lvl="7" rtl="0">
              <a:spcBef>
                <a:spcPts val="0"/>
              </a:spcBef>
              <a:spcAft>
                <a:spcPts val="0"/>
              </a:spcAft>
              <a:buNone/>
              <a:defRPr b="1">
                <a:latin typeface="Arial"/>
                <a:ea typeface="Arial"/>
                <a:cs typeface="Arial"/>
                <a:sym typeface="Arial"/>
              </a:defRPr>
            </a:lvl8pPr>
            <a:lvl9pPr lvl="8" rtl="0">
              <a:spcBef>
                <a:spcPts val="0"/>
              </a:spcBef>
              <a:spcAft>
                <a:spcPts val="0"/>
              </a:spcAft>
              <a:buNone/>
              <a:defRPr b="1">
                <a:latin typeface="Arial"/>
                <a:ea typeface="Arial"/>
                <a:cs typeface="Arial"/>
                <a:sym typeface="Arial"/>
              </a:defRPr>
            </a:lvl9pPr>
          </a:lstStyle>
          <a:p>
            <a:endParaRPr/>
          </a:p>
        </p:txBody>
      </p:sp>
      <p:sp>
        <p:nvSpPr>
          <p:cNvPr id="120" name="Google Shape;120;p10"/>
          <p:cNvSpPr/>
          <p:nvPr/>
        </p:nvSpPr>
        <p:spPr>
          <a:xfrm>
            <a:off x="-20129" y="-53569"/>
            <a:ext cx="9160500" cy="936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1" name="Google Shape;121;p10"/>
          <p:cNvPicPr preferRelativeResize="0"/>
          <p:nvPr/>
        </p:nvPicPr>
        <p:blipFill>
          <a:blip r:embed="rId2">
            <a:alphaModFix/>
          </a:blip>
          <a:stretch>
            <a:fillRect/>
          </a:stretch>
        </p:blipFill>
        <p:spPr>
          <a:xfrm>
            <a:off x="582618" y="172687"/>
            <a:ext cx="587532" cy="530381"/>
          </a:xfrm>
          <a:prstGeom prst="rect">
            <a:avLst/>
          </a:prstGeom>
          <a:noFill/>
          <a:ln>
            <a:noFill/>
          </a:ln>
        </p:spPr>
      </p:pic>
      <p:sp>
        <p:nvSpPr>
          <p:cNvPr id="122" name="Google Shape;122;p10"/>
          <p:cNvSpPr txBox="1"/>
          <p:nvPr/>
        </p:nvSpPr>
        <p:spPr>
          <a:xfrm>
            <a:off x="3541925" y="383551"/>
            <a:ext cx="5283000" cy="3936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b="1">
                <a:solidFill>
                  <a:srgbClr val="003C71"/>
                </a:solidFill>
              </a:rPr>
              <a:t>Federal Acquisition Service</a:t>
            </a:r>
            <a:endParaRPr sz="1200" b="1">
              <a:solidFill>
                <a:srgbClr val="003C71"/>
              </a:solidFill>
            </a:endParaRPr>
          </a:p>
        </p:txBody>
      </p:sp>
      <p:sp>
        <p:nvSpPr>
          <p:cNvPr id="123" name="Google Shape;123;p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FFFFFF"/>
                </a:solidFill>
              </a:defRPr>
            </a:lvl1pPr>
            <a:lvl2pPr lvl="1">
              <a:buNone/>
              <a:defRPr sz="1300">
                <a:solidFill>
                  <a:srgbClr val="FFFFFF"/>
                </a:solidFill>
              </a:defRPr>
            </a:lvl2pPr>
            <a:lvl3pPr lvl="2">
              <a:buNone/>
              <a:defRPr sz="1300">
                <a:solidFill>
                  <a:srgbClr val="FFFFFF"/>
                </a:solidFill>
              </a:defRPr>
            </a:lvl3pPr>
            <a:lvl4pPr lvl="3">
              <a:buNone/>
              <a:defRPr sz="1300">
                <a:solidFill>
                  <a:srgbClr val="FFFFFF"/>
                </a:solidFill>
              </a:defRPr>
            </a:lvl4pPr>
            <a:lvl5pPr lvl="4">
              <a:buNone/>
              <a:defRPr sz="1300">
                <a:solidFill>
                  <a:srgbClr val="FFFFFF"/>
                </a:solidFill>
              </a:defRPr>
            </a:lvl5pPr>
            <a:lvl6pPr lvl="5">
              <a:buNone/>
              <a:defRPr sz="1300">
                <a:solidFill>
                  <a:srgbClr val="FFFFFF"/>
                </a:solidFill>
              </a:defRPr>
            </a:lvl6pPr>
            <a:lvl7pPr lvl="6">
              <a:buNone/>
              <a:defRPr sz="1300">
                <a:solidFill>
                  <a:srgbClr val="FFFFFF"/>
                </a:solidFill>
              </a:defRPr>
            </a:lvl7pPr>
            <a:lvl8pPr lvl="7">
              <a:buNone/>
              <a:defRPr sz="1300">
                <a:solidFill>
                  <a:srgbClr val="FFFFFF"/>
                </a:solidFill>
              </a:defRPr>
            </a:lvl8pPr>
            <a:lvl9pPr lvl="8">
              <a:buNone/>
              <a:defRPr sz="13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rgbClr val="003C7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2"/>
                </a:solidFill>
              </a:defRPr>
            </a:lvl1pPr>
            <a:lvl2pPr lvl="1" algn="r" rtl="0">
              <a:buNone/>
              <a:defRPr sz="1000">
                <a:solidFill>
                  <a:schemeClr val="lt2"/>
                </a:solidFill>
              </a:defRPr>
            </a:lvl2pPr>
            <a:lvl3pPr lvl="2" algn="r" rtl="0">
              <a:buNone/>
              <a:defRPr sz="1000">
                <a:solidFill>
                  <a:schemeClr val="lt2"/>
                </a:solidFill>
              </a:defRPr>
            </a:lvl3pPr>
            <a:lvl4pPr lvl="3" algn="r" rtl="0">
              <a:buNone/>
              <a:defRPr sz="1000">
                <a:solidFill>
                  <a:schemeClr val="lt2"/>
                </a:solidFill>
              </a:defRPr>
            </a:lvl4pPr>
            <a:lvl5pPr lvl="4" algn="r" rtl="0">
              <a:buNone/>
              <a:defRPr sz="1000">
                <a:solidFill>
                  <a:schemeClr val="lt2"/>
                </a:solidFill>
              </a:defRPr>
            </a:lvl5pPr>
            <a:lvl6pPr lvl="5" algn="r" rtl="0">
              <a:buNone/>
              <a:defRPr sz="1000">
                <a:solidFill>
                  <a:schemeClr val="lt2"/>
                </a:solidFill>
              </a:defRPr>
            </a:lvl6pPr>
            <a:lvl7pPr lvl="6" algn="r" rtl="0">
              <a:buNone/>
              <a:defRPr sz="1000">
                <a:solidFill>
                  <a:schemeClr val="lt2"/>
                </a:solidFill>
              </a:defRPr>
            </a:lvl7pPr>
            <a:lvl8pPr lvl="7" algn="r" rtl="0">
              <a:buNone/>
              <a:defRPr sz="1000">
                <a:solidFill>
                  <a:schemeClr val="lt2"/>
                </a:solidFill>
              </a:defRPr>
            </a:lvl8pPr>
            <a:lvl9pPr lvl="8" algn="r" rtl="0">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sa.gov/buying-selling/products-services/human-capital/human-capital-and-training-solutions-hcats/industry-guidance-and-resources"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21.png"/><Relationship Id="rId4" Type="http://schemas.openxmlformats.org/officeDocument/2006/relationships/hyperlink" Target="https://www.gsa.gov/buying-selling/products-services/human-capital/human-capital-and-training-solutions-hcats/industry-guidance-and-resourc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30.jpg"/><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gsa.gov/buying-selling/products-services/human-capital/human-capital-and-training-solutions-hcats/industry-guidance-and-resources" TargetMode="External"/><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hyperlink" Target="mailto:SBHCaTS@gsa.gov" TargetMode="External"/><Relationship Id="rId4" Type="http://schemas.openxmlformats.org/officeDocument/2006/relationships/hyperlink" Target="mailto:oasisCPRM@gsa.gov"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assist.servicedesk@gsa.gov"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hyperlink" Target="mailto:SBHCaTS@gsa.gov" TargetMode="External"/><Relationship Id="rId4" Type="http://schemas.openxmlformats.org/officeDocument/2006/relationships/hyperlink" Target="mailto:HCaTS@gsa.gov"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ortal.fas.gsa.gov/web/guest"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8"/>
          <p:cNvSpPr txBox="1">
            <a:spLocks noGrp="1"/>
          </p:cNvSpPr>
          <p:nvPr>
            <p:ph type="title" idx="2"/>
          </p:nvPr>
        </p:nvSpPr>
        <p:spPr>
          <a:xfrm>
            <a:off x="2560275" y="1926025"/>
            <a:ext cx="6275700" cy="1222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700">
                <a:solidFill>
                  <a:srgbClr val="FFFFFF"/>
                </a:solidFill>
              </a:rPr>
              <a:t>Overview of Reporting: </a:t>
            </a:r>
            <a:endParaRPr sz="2700">
              <a:solidFill>
                <a:srgbClr val="FFFFFF"/>
              </a:solidFill>
            </a:endParaRPr>
          </a:p>
          <a:p>
            <a:pPr marL="0" lvl="0" indent="0" algn="r" rtl="0">
              <a:spcBef>
                <a:spcPts val="0"/>
              </a:spcBef>
              <a:spcAft>
                <a:spcPts val="0"/>
              </a:spcAft>
              <a:buNone/>
            </a:pPr>
            <a:r>
              <a:rPr lang="en" sz="2700" u="sng">
                <a:solidFill>
                  <a:srgbClr val="FFFFFF"/>
                </a:solidFill>
              </a:rPr>
              <a:t>Focus on HCaTS</a:t>
            </a:r>
            <a:r>
              <a:rPr lang="en" sz="2700">
                <a:solidFill>
                  <a:srgbClr val="FFFFFF"/>
                </a:solidFill>
              </a:rPr>
              <a:t> </a:t>
            </a:r>
            <a:endParaRPr sz="2700">
              <a:solidFill>
                <a:srgbClr val="FFFFFF"/>
              </a:solidFill>
            </a:endParaRPr>
          </a:p>
          <a:p>
            <a:pPr marL="0" lvl="0" indent="0" algn="r" rtl="0">
              <a:spcBef>
                <a:spcPts val="0"/>
              </a:spcBef>
              <a:spcAft>
                <a:spcPts val="0"/>
              </a:spcAft>
              <a:buNone/>
            </a:pPr>
            <a:endParaRPr sz="1900">
              <a:solidFill>
                <a:srgbClr val="FFFFFF"/>
              </a:solidFill>
            </a:endParaRPr>
          </a:p>
        </p:txBody>
      </p:sp>
      <p:sp>
        <p:nvSpPr>
          <p:cNvPr id="168" name="Google Shape;168;p18"/>
          <p:cNvSpPr txBox="1">
            <a:spLocks noGrp="1"/>
          </p:cNvSpPr>
          <p:nvPr>
            <p:ph type="subTitle" idx="1"/>
          </p:nvPr>
        </p:nvSpPr>
        <p:spPr>
          <a:xfrm>
            <a:off x="4781350" y="4112800"/>
            <a:ext cx="3978600" cy="863700"/>
          </a:xfrm>
          <a:prstGeom prst="rect">
            <a:avLst/>
          </a:prstGeom>
        </p:spPr>
        <p:txBody>
          <a:bodyPr spcFirstLastPara="1" wrap="square" lIns="91425" tIns="91425" rIns="91425" bIns="91425" anchor="b" anchorCtr="0">
            <a:noAutofit/>
          </a:bodyPr>
          <a:lstStyle/>
          <a:p>
            <a:pPr marL="0" marR="0" lvl="0" indent="0" algn="r" rtl="0">
              <a:lnSpc>
                <a:spcPct val="100000"/>
              </a:lnSpc>
              <a:spcBef>
                <a:spcPts val="0"/>
              </a:spcBef>
              <a:spcAft>
                <a:spcPts val="0"/>
              </a:spcAft>
              <a:buNone/>
            </a:pPr>
            <a:r>
              <a:rPr lang="en" sz="1600">
                <a:latin typeface="Lato"/>
                <a:ea typeface="Lato"/>
                <a:cs typeface="Lato"/>
                <a:sym typeface="Lato"/>
              </a:rPr>
              <a:t>Kim Schumacher</a:t>
            </a:r>
            <a:endParaRPr sz="1600">
              <a:latin typeface="Lato"/>
              <a:ea typeface="Lato"/>
              <a:cs typeface="Lato"/>
              <a:sym typeface="Lato"/>
            </a:endParaRPr>
          </a:p>
          <a:p>
            <a:pPr marL="0" marR="0" lvl="0" indent="0" algn="r" rtl="0">
              <a:lnSpc>
                <a:spcPct val="100000"/>
              </a:lnSpc>
              <a:spcBef>
                <a:spcPts val="0"/>
              </a:spcBef>
              <a:spcAft>
                <a:spcPts val="0"/>
              </a:spcAft>
              <a:buNone/>
            </a:pPr>
            <a:r>
              <a:rPr lang="en" sz="1600">
                <a:latin typeface="Lato"/>
                <a:ea typeface="Lato"/>
                <a:cs typeface="Lato"/>
                <a:sym typeface="Lato"/>
              </a:rPr>
              <a:t>Program Analyst, Business Operations</a:t>
            </a:r>
            <a:endParaRPr sz="1600">
              <a:latin typeface="Lato"/>
              <a:ea typeface="Lato"/>
              <a:cs typeface="Lato"/>
              <a:sym typeface="Lato"/>
            </a:endParaRPr>
          </a:p>
          <a:p>
            <a:pPr marL="0" marR="0" lvl="0" indent="0" algn="r" rtl="0">
              <a:lnSpc>
                <a:spcPct val="100000"/>
              </a:lnSpc>
              <a:spcBef>
                <a:spcPts val="0"/>
              </a:spcBef>
              <a:spcAft>
                <a:spcPts val="0"/>
              </a:spcAft>
              <a:buNone/>
            </a:pPr>
            <a:r>
              <a:rPr lang="en" sz="1600">
                <a:latin typeface="Lato"/>
                <a:ea typeface="Lato"/>
                <a:cs typeface="Lato"/>
                <a:sym typeface="Lato"/>
              </a:rPr>
              <a:t> November 2021</a:t>
            </a:r>
            <a:endParaRPr sz="1600">
              <a:latin typeface="Lato"/>
              <a:ea typeface="Lato"/>
              <a:cs typeface="Lato"/>
              <a:sym typeface="Lato"/>
            </a:endParaRPr>
          </a:p>
        </p:txBody>
      </p:sp>
      <p:sp>
        <p:nvSpPr>
          <p:cNvPr id="169" name="Google Shape;169;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a:t>
            </a:fld>
            <a:endParaRPr/>
          </a:p>
        </p:txBody>
      </p:sp>
      <p:sp>
        <p:nvSpPr>
          <p:cNvPr id="170" name="Google Shape;170;p18"/>
          <p:cNvSpPr txBox="1"/>
          <p:nvPr/>
        </p:nvSpPr>
        <p:spPr>
          <a:xfrm>
            <a:off x="2131275" y="3148813"/>
            <a:ext cx="6704700" cy="587100"/>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None/>
            </a:pPr>
            <a:r>
              <a:rPr lang="en" sz="1600">
                <a:solidFill>
                  <a:srgbClr val="FFFFFF"/>
                </a:solidFill>
                <a:latin typeface="Lato"/>
                <a:ea typeface="Lato"/>
                <a:cs typeface="Lato"/>
                <a:sym typeface="Lato"/>
              </a:rPr>
              <a:t>Office of Professional Services </a:t>
            </a:r>
            <a:endParaRPr sz="1600">
              <a:solidFill>
                <a:srgbClr val="FFFFFF"/>
              </a:solidFill>
              <a:latin typeface="Lato"/>
              <a:ea typeface="Lato"/>
              <a:cs typeface="Lato"/>
              <a:sym typeface="Lato"/>
            </a:endParaRPr>
          </a:p>
          <a:p>
            <a:pPr marL="0" marR="0" lvl="0" indent="0" algn="r" rtl="0">
              <a:lnSpc>
                <a:spcPct val="100000"/>
              </a:lnSpc>
              <a:spcBef>
                <a:spcPts val="0"/>
              </a:spcBef>
              <a:spcAft>
                <a:spcPts val="0"/>
              </a:spcAft>
              <a:buNone/>
            </a:pPr>
            <a:r>
              <a:rPr lang="en" sz="1600">
                <a:solidFill>
                  <a:srgbClr val="FFFFFF"/>
                </a:solidFill>
                <a:latin typeface="Lato"/>
                <a:ea typeface="Lato"/>
                <a:cs typeface="Lato"/>
                <a:sym typeface="Lato"/>
              </a:rPr>
              <a:t>&amp; Human Capital Categories</a:t>
            </a:r>
            <a:endParaRPr sz="1600">
              <a:solidFill>
                <a:srgbClr val="FFFFFF"/>
              </a:solidFill>
              <a:latin typeface="Lato"/>
              <a:ea typeface="Lato"/>
              <a:cs typeface="Lato"/>
              <a:sym typeface="Lato"/>
            </a:endParaRPr>
          </a:p>
        </p:txBody>
      </p:sp>
      <p:sp>
        <p:nvSpPr>
          <p:cNvPr id="171" name="Google Shape;171;p18"/>
          <p:cNvSpPr txBox="1"/>
          <p:nvPr/>
        </p:nvSpPr>
        <p:spPr>
          <a:xfrm>
            <a:off x="0" y="927925"/>
            <a:ext cx="2254200" cy="127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003C71"/>
                </a:solidFill>
                <a:latin typeface="Lato"/>
                <a:ea typeface="Lato"/>
                <a:cs typeface="Lato"/>
                <a:sym typeface="Lato"/>
              </a:rPr>
              <a:t>HCaTS@gsa.gov</a:t>
            </a:r>
            <a:endParaRPr sz="1500" b="1">
              <a:solidFill>
                <a:srgbClr val="003C71"/>
              </a:solidFill>
              <a:latin typeface="Lato"/>
              <a:ea typeface="Lato"/>
              <a:cs typeface="Lato"/>
              <a:sym typeface="Lato"/>
            </a:endParaRPr>
          </a:p>
          <a:p>
            <a:pPr marL="0" lvl="0" indent="0" algn="l" rtl="0">
              <a:spcBef>
                <a:spcPts val="0"/>
              </a:spcBef>
              <a:spcAft>
                <a:spcPts val="0"/>
              </a:spcAft>
              <a:buNone/>
            </a:pPr>
            <a:endParaRPr sz="1500" b="1">
              <a:solidFill>
                <a:srgbClr val="FFFFFF"/>
              </a:solidFill>
              <a:latin typeface="Lato"/>
              <a:ea typeface="Lato"/>
              <a:cs typeface="Lato"/>
              <a:sym typeface="Lato"/>
            </a:endParaRPr>
          </a:p>
          <a:p>
            <a:pPr marL="0" lvl="0" indent="0" algn="l" rtl="0">
              <a:spcBef>
                <a:spcPts val="0"/>
              </a:spcBef>
              <a:spcAft>
                <a:spcPts val="0"/>
              </a:spcAft>
              <a:buNone/>
            </a:pPr>
            <a:r>
              <a:rPr lang="en" sz="1500" b="1">
                <a:solidFill>
                  <a:srgbClr val="003C71"/>
                </a:solidFill>
                <a:latin typeface="Lato"/>
                <a:ea typeface="Lato"/>
                <a:cs typeface="Lato"/>
                <a:sym typeface="Lato"/>
              </a:rPr>
              <a:t>SBHCaTS@gsa.gov</a:t>
            </a:r>
            <a:endParaRPr sz="1500" b="1">
              <a:solidFill>
                <a:srgbClr val="003C71"/>
              </a:solidFill>
              <a:latin typeface="Lato"/>
              <a:ea typeface="Lato"/>
              <a:cs typeface="Lato"/>
              <a:sym typeface="Lato"/>
            </a:endParaRPr>
          </a:p>
          <a:p>
            <a:pPr marL="0" lvl="0" indent="0" algn="l" rtl="0">
              <a:spcBef>
                <a:spcPts val="0"/>
              </a:spcBef>
              <a:spcAft>
                <a:spcPts val="0"/>
              </a:spcAft>
              <a:buNone/>
            </a:pPr>
            <a:endParaRPr sz="1500" b="1">
              <a:solidFill>
                <a:srgbClr val="003C71"/>
              </a:solidFill>
              <a:latin typeface="Lato"/>
              <a:ea typeface="Lato"/>
              <a:cs typeface="Lato"/>
              <a:sym typeface="Lato"/>
            </a:endParaRPr>
          </a:p>
          <a:p>
            <a:pPr marL="0" lvl="0" indent="0" algn="l" rtl="0">
              <a:spcBef>
                <a:spcPts val="0"/>
              </a:spcBef>
              <a:spcAft>
                <a:spcPts val="0"/>
              </a:spcAft>
              <a:buNone/>
            </a:pPr>
            <a:endParaRPr sz="1500" b="1">
              <a:solidFill>
                <a:srgbClr val="003C71"/>
              </a:solidFill>
              <a:latin typeface="Lato"/>
              <a:ea typeface="Lato"/>
              <a:cs typeface="Lato"/>
              <a:sym typeface="Lato"/>
            </a:endParaRPr>
          </a:p>
          <a:p>
            <a:pPr marL="0" lvl="0" indent="0" algn="l" rtl="0">
              <a:spcBef>
                <a:spcPts val="0"/>
              </a:spcBef>
              <a:spcAft>
                <a:spcPts val="0"/>
              </a:spcAft>
              <a:buNone/>
            </a:pPr>
            <a:endParaRPr/>
          </a:p>
        </p:txBody>
      </p:sp>
      <p:sp>
        <p:nvSpPr>
          <p:cNvPr id="172" name="Google Shape;172;p18"/>
          <p:cNvSpPr txBox="1"/>
          <p:nvPr/>
        </p:nvSpPr>
        <p:spPr>
          <a:xfrm>
            <a:off x="0" y="3735925"/>
            <a:ext cx="2775000" cy="1123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To access slides:</a:t>
            </a:r>
            <a:endParaRPr>
              <a:latin typeface="Lato"/>
              <a:ea typeface="Lato"/>
              <a:cs typeface="Lato"/>
              <a:sym typeface="Lato"/>
            </a:endParaRPr>
          </a:p>
          <a:p>
            <a:pPr marL="0" lvl="0" indent="0" algn="l" rtl="0">
              <a:spcBef>
                <a:spcPts val="0"/>
              </a:spcBef>
              <a:spcAft>
                <a:spcPts val="0"/>
              </a:spcAft>
              <a:buNone/>
            </a:pPr>
            <a:r>
              <a:rPr lang="en" sz="1100" u="sng">
                <a:solidFill>
                  <a:schemeClr val="hlink"/>
                </a:solidFill>
                <a:latin typeface="Lato"/>
                <a:ea typeface="Lato"/>
                <a:cs typeface="Lato"/>
                <a:sym typeface="Lato"/>
                <a:hlinkClick r:id="rId3"/>
              </a:rPr>
              <a:t>Industry Guidance and Resources</a:t>
            </a:r>
            <a:r>
              <a:rPr lang="en" sz="1100">
                <a:latin typeface="Lato"/>
                <a:ea typeface="Lato"/>
                <a:cs typeface="Lato"/>
                <a:sym typeface="Lato"/>
              </a:rPr>
              <a:t>, </a:t>
            </a:r>
            <a:endParaRPr sz="1100">
              <a:latin typeface="Lato"/>
              <a:ea typeface="Lato"/>
              <a:cs typeface="Lato"/>
              <a:sym typeface="Lato"/>
            </a:endParaRPr>
          </a:p>
          <a:p>
            <a:pPr marL="0" lvl="0" indent="0" algn="l" rtl="0">
              <a:spcBef>
                <a:spcPts val="0"/>
              </a:spcBef>
              <a:spcAft>
                <a:spcPts val="0"/>
              </a:spcAft>
              <a:buNone/>
            </a:pPr>
            <a:r>
              <a:rPr lang="en" sz="1100">
                <a:latin typeface="Lato"/>
                <a:ea typeface="Lato"/>
                <a:cs typeface="Lato"/>
                <a:sym typeface="Lato"/>
              </a:rPr>
              <a:t>HCaTS homepage</a:t>
            </a:r>
            <a:endParaRPr>
              <a:latin typeface="Lato"/>
              <a:ea typeface="Lato"/>
              <a:cs typeface="Lato"/>
              <a:sym typeface="Lato"/>
            </a:endParaRPr>
          </a:p>
          <a:p>
            <a:pPr marL="0" lvl="0" indent="0" algn="l" rtl="0">
              <a:spcBef>
                <a:spcPts val="0"/>
              </a:spcBef>
              <a:spcAft>
                <a:spcPts val="0"/>
              </a:spcAft>
              <a:buNone/>
            </a:pPr>
            <a:r>
              <a:rPr lang="en" sz="1100">
                <a:latin typeface="Lato"/>
                <a:ea typeface="Lato"/>
                <a:cs typeface="Lato"/>
                <a:sym typeface="Lato"/>
              </a:rPr>
              <a:t>Under CPRM +</a:t>
            </a:r>
            <a:endParaRPr sz="1100">
              <a:latin typeface="Lato"/>
              <a:ea typeface="Lato"/>
              <a:cs typeface="Lato"/>
              <a:sym typeface="Lato"/>
            </a:endParaRPr>
          </a:p>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27"/>
          <p:cNvPicPr preferRelativeResize="0"/>
          <p:nvPr/>
        </p:nvPicPr>
        <p:blipFill>
          <a:blip r:embed="rId3">
            <a:alphaModFix/>
          </a:blip>
          <a:stretch>
            <a:fillRect/>
          </a:stretch>
        </p:blipFill>
        <p:spPr>
          <a:xfrm>
            <a:off x="118494" y="3431619"/>
            <a:ext cx="4515499" cy="798700"/>
          </a:xfrm>
          <a:prstGeom prst="rect">
            <a:avLst/>
          </a:prstGeom>
          <a:noFill/>
          <a:ln w="9525" cap="flat" cmpd="sng">
            <a:solidFill>
              <a:schemeClr val="dk2"/>
            </a:solidFill>
            <a:prstDash val="solid"/>
            <a:round/>
            <a:headEnd type="none" w="sm" len="sm"/>
            <a:tailEnd type="none" w="sm" len="sm"/>
          </a:ln>
        </p:spPr>
      </p:pic>
      <p:sp>
        <p:nvSpPr>
          <p:cNvPr id="279" name="Google Shape;279;p27"/>
          <p:cNvSpPr txBox="1">
            <a:spLocks noGrp="1"/>
          </p:cNvSpPr>
          <p:nvPr>
            <p:ph type="title"/>
          </p:nvPr>
        </p:nvSpPr>
        <p:spPr>
          <a:xfrm>
            <a:off x="591758" y="187256"/>
            <a:ext cx="7602300" cy="88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3300">
                <a:latin typeface="Lato"/>
                <a:ea typeface="Lato"/>
                <a:cs typeface="Lato"/>
                <a:sym typeface="Lato"/>
              </a:rPr>
              <a:t>How to Enter New Task Orders (2)</a:t>
            </a:r>
            <a:endParaRPr sz="3300" b="1">
              <a:solidFill>
                <a:srgbClr val="003C71"/>
              </a:solidFill>
              <a:latin typeface="Lato"/>
              <a:ea typeface="Lato"/>
              <a:cs typeface="Lato"/>
              <a:sym typeface="Lato"/>
            </a:endParaRPr>
          </a:p>
        </p:txBody>
      </p:sp>
      <p:sp>
        <p:nvSpPr>
          <p:cNvPr id="280" name="Google Shape;280;p27"/>
          <p:cNvSpPr txBox="1">
            <a:spLocks noGrp="1"/>
          </p:cNvSpPr>
          <p:nvPr>
            <p:ph type="subTitle" idx="1"/>
          </p:nvPr>
        </p:nvSpPr>
        <p:spPr>
          <a:xfrm>
            <a:off x="591750" y="1051800"/>
            <a:ext cx="7345500" cy="3936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en" sz="2200">
                <a:solidFill>
                  <a:schemeClr val="dk2"/>
                </a:solidFill>
                <a:latin typeface="Lato"/>
                <a:ea typeface="Lato"/>
                <a:cs typeface="Lato"/>
                <a:sym typeface="Lato"/>
              </a:rPr>
              <a:t>Order Data Form</a:t>
            </a:r>
            <a:endParaRPr sz="300"/>
          </a:p>
        </p:txBody>
      </p:sp>
      <p:sp>
        <p:nvSpPr>
          <p:cNvPr id="281" name="Google Shape;281;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pic>
        <p:nvPicPr>
          <p:cNvPr id="282" name="Google Shape;282;p27"/>
          <p:cNvPicPr preferRelativeResize="0"/>
          <p:nvPr/>
        </p:nvPicPr>
        <p:blipFill>
          <a:blip r:embed="rId4">
            <a:alphaModFix/>
          </a:blip>
          <a:stretch>
            <a:fillRect/>
          </a:stretch>
        </p:blipFill>
        <p:spPr>
          <a:xfrm>
            <a:off x="4818175" y="1182750"/>
            <a:ext cx="4072409" cy="1320788"/>
          </a:xfrm>
          <a:prstGeom prst="rect">
            <a:avLst/>
          </a:prstGeom>
          <a:noFill/>
          <a:ln w="9525" cap="flat" cmpd="sng">
            <a:solidFill>
              <a:schemeClr val="dk2"/>
            </a:solidFill>
            <a:prstDash val="solid"/>
            <a:round/>
            <a:headEnd type="none" w="sm" len="sm"/>
            <a:tailEnd type="none" w="sm" len="sm"/>
          </a:ln>
        </p:spPr>
      </p:pic>
      <p:pic>
        <p:nvPicPr>
          <p:cNvPr id="283" name="Google Shape;283;p27"/>
          <p:cNvPicPr preferRelativeResize="0"/>
          <p:nvPr/>
        </p:nvPicPr>
        <p:blipFill rotWithShape="1">
          <a:blip r:embed="rId5">
            <a:alphaModFix/>
          </a:blip>
          <a:srcRect r="42289"/>
          <a:stretch/>
        </p:blipFill>
        <p:spPr>
          <a:xfrm>
            <a:off x="5191650" y="2571750"/>
            <a:ext cx="3730774" cy="711600"/>
          </a:xfrm>
          <a:prstGeom prst="rect">
            <a:avLst/>
          </a:prstGeom>
          <a:noFill/>
          <a:ln w="9525" cap="flat" cmpd="sng">
            <a:solidFill>
              <a:schemeClr val="dk2"/>
            </a:solidFill>
            <a:prstDash val="solid"/>
            <a:round/>
            <a:headEnd type="none" w="sm" len="sm"/>
            <a:tailEnd type="none" w="sm" len="sm"/>
          </a:ln>
        </p:spPr>
      </p:pic>
      <p:pic>
        <p:nvPicPr>
          <p:cNvPr id="284" name="Google Shape;284;p27"/>
          <p:cNvPicPr preferRelativeResize="0"/>
          <p:nvPr/>
        </p:nvPicPr>
        <p:blipFill>
          <a:blip r:embed="rId6">
            <a:alphaModFix/>
          </a:blip>
          <a:stretch>
            <a:fillRect/>
          </a:stretch>
        </p:blipFill>
        <p:spPr>
          <a:xfrm>
            <a:off x="5191650" y="3351550"/>
            <a:ext cx="1264050" cy="469200"/>
          </a:xfrm>
          <a:prstGeom prst="rect">
            <a:avLst/>
          </a:prstGeom>
          <a:noFill/>
          <a:ln w="9525" cap="flat" cmpd="sng">
            <a:solidFill>
              <a:schemeClr val="dk2"/>
            </a:solidFill>
            <a:prstDash val="solid"/>
            <a:round/>
            <a:headEnd type="none" w="sm" len="sm"/>
            <a:tailEnd type="none" w="sm" len="sm"/>
          </a:ln>
        </p:spPr>
      </p:pic>
      <p:pic>
        <p:nvPicPr>
          <p:cNvPr id="285" name="Google Shape;285;p27"/>
          <p:cNvPicPr preferRelativeResize="0"/>
          <p:nvPr/>
        </p:nvPicPr>
        <p:blipFill>
          <a:blip r:embed="rId7">
            <a:alphaModFix/>
          </a:blip>
          <a:stretch>
            <a:fillRect/>
          </a:stretch>
        </p:blipFill>
        <p:spPr>
          <a:xfrm>
            <a:off x="2843997" y="4349500"/>
            <a:ext cx="1790003" cy="532000"/>
          </a:xfrm>
          <a:prstGeom prst="rect">
            <a:avLst/>
          </a:prstGeom>
          <a:noFill/>
          <a:ln w="9525" cap="flat" cmpd="sng">
            <a:solidFill>
              <a:schemeClr val="dk2"/>
            </a:solidFill>
            <a:prstDash val="solid"/>
            <a:round/>
            <a:headEnd type="none" w="sm" len="sm"/>
            <a:tailEnd type="none" w="sm" len="sm"/>
          </a:ln>
        </p:spPr>
      </p:pic>
      <p:sp>
        <p:nvSpPr>
          <p:cNvPr id="286" name="Google Shape;286;p27"/>
          <p:cNvSpPr txBox="1"/>
          <p:nvPr/>
        </p:nvSpPr>
        <p:spPr>
          <a:xfrm>
            <a:off x="2276100" y="1988250"/>
            <a:ext cx="2425500" cy="400200"/>
          </a:xfrm>
          <a:prstGeom prst="rect">
            <a:avLst/>
          </a:prstGeom>
          <a:solidFill>
            <a:srgbClr val="FFFFCC"/>
          </a:solidFill>
          <a:ln w="9525" cap="flat" cmpd="sng">
            <a:solidFill>
              <a:srgbClr val="013C88"/>
            </a:solidFill>
            <a:prstDash val="solid"/>
            <a:round/>
            <a:headEnd type="none" w="sm" len="sm"/>
            <a:tailEnd type="none" w="sm" len="sm"/>
          </a:ln>
        </p:spPr>
        <p:txBody>
          <a:bodyPr spcFirstLastPara="1" wrap="square" lIns="91425" tIns="45700" rIns="91425" bIns="45700" anchor="t" anchorCtr="0">
            <a:noAutofit/>
          </a:bodyPr>
          <a:lstStyle/>
          <a:p>
            <a:pPr marL="0" marR="0" lvl="1" indent="0" algn="l" rtl="0">
              <a:spcBef>
                <a:spcPts val="0"/>
              </a:spcBef>
              <a:spcAft>
                <a:spcPts val="0"/>
              </a:spcAft>
              <a:buNone/>
            </a:pPr>
            <a:r>
              <a:rPr lang="en" sz="1000"/>
              <a:t>Select the Receiving Agency from the dropdown. </a:t>
            </a:r>
            <a:endParaRPr sz="1000"/>
          </a:p>
        </p:txBody>
      </p:sp>
      <p:sp>
        <p:nvSpPr>
          <p:cNvPr id="287" name="Google Shape;287;p27"/>
          <p:cNvSpPr txBox="1"/>
          <p:nvPr/>
        </p:nvSpPr>
        <p:spPr>
          <a:xfrm>
            <a:off x="1816649" y="2429525"/>
            <a:ext cx="2884500" cy="400200"/>
          </a:xfrm>
          <a:prstGeom prst="rect">
            <a:avLst/>
          </a:prstGeom>
          <a:solidFill>
            <a:srgbClr val="FFFFCC"/>
          </a:solidFill>
          <a:ln w="9525" cap="flat" cmpd="sng">
            <a:solidFill>
              <a:srgbClr val="013C88"/>
            </a:solidFill>
            <a:prstDash val="solid"/>
            <a:round/>
            <a:headEnd type="none" w="sm" len="sm"/>
            <a:tailEnd type="none" w="sm" len="sm"/>
          </a:ln>
        </p:spPr>
        <p:txBody>
          <a:bodyPr spcFirstLastPara="1" wrap="square" lIns="91425" tIns="45700" rIns="91425" bIns="45700" anchor="t" anchorCtr="0">
            <a:noAutofit/>
          </a:bodyPr>
          <a:lstStyle/>
          <a:p>
            <a:pPr marL="0" marR="0" lvl="1" indent="0" algn="l" rtl="0">
              <a:spcBef>
                <a:spcPts val="0"/>
              </a:spcBef>
              <a:spcAft>
                <a:spcPts val="0"/>
              </a:spcAft>
              <a:buNone/>
            </a:pPr>
            <a:r>
              <a:rPr lang="en" sz="1000"/>
              <a:t>Attach relevant documents such as the signed award, SOW/SOO/PWS, and mods.</a:t>
            </a:r>
            <a:endParaRPr/>
          </a:p>
        </p:txBody>
      </p:sp>
      <p:sp>
        <p:nvSpPr>
          <p:cNvPr id="288" name="Google Shape;288;p27"/>
          <p:cNvSpPr txBox="1"/>
          <p:nvPr/>
        </p:nvSpPr>
        <p:spPr>
          <a:xfrm>
            <a:off x="1816650" y="2870800"/>
            <a:ext cx="2884500" cy="400200"/>
          </a:xfrm>
          <a:prstGeom prst="rect">
            <a:avLst/>
          </a:prstGeom>
          <a:solidFill>
            <a:srgbClr val="FFFFCC"/>
          </a:solidFill>
          <a:ln w="9525" cap="flat" cmpd="sng">
            <a:solidFill>
              <a:srgbClr val="013C88"/>
            </a:solidFill>
            <a:prstDash val="solid"/>
            <a:round/>
            <a:headEnd type="none" w="sm" len="sm"/>
            <a:tailEnd type="none" w="sm" len="sm"/>
          </a:ln>
        </p:spPr>
        <p:txBody>
          <a:bodyPr spcFirstLastPara="1" wrap="square" lIns="91425" tIns="45700" rIns="91425" bIns="45700" anchor="t" anchorCtr="0">
            <a:noAutofit/>
          </a:bodyPr>
          <a:lstStyle/>
          <a:p>
            <a:pPr marL="0" marR="0" lvl="1" indent="0" algn="l" rtl="0">
              <a:spcBef>
                <a:spcPts val="0"/>
              </a:spcBef>
              <a:spcAft>
                <a:spcPts val="0"/>
              </a:spcAft>
              <a:buNone/>
            </a:pPr>
            <a:r>
              <a:rPr lang="en" sz="1000"/>
              <a:t>Click Submit to save your changes or Cancel to dismiss the form without saving any changes.</a:t>
            </a:r>
            <a:r>
              <a:rPr lang="en" sz="1000" b="0" i="0" u="none" strike="noStrike" cap="none">
                <a:solidFill>
                  <a:srgbClr val="000000"/>
                </a:solidFill>
                <a:latin typeface="Arial"/>
                <a:ea typeface="Arial"/>
                <a:cs typeface="Arial"/>
                <a:sym typeface="Arial"/>
              </a:rPr>
              <a:t>  </a:t>
            </a:r>
            <a:endParaRPr/>
          </a:p>
        </p:txBody>
      </p:sp>
      <p:sp>
        <p:nvSpPr>
          <p:cNvPr id="289" name="Google Shape;289;p27"/>
          <p:cNvSpPr txBox="1"/>
          <p:nvPr/>
        </p:nvSpPr>
        <p:spPr>
          <a:xfrm>
            <a:off x="1391400" y="1553888"/>
            <a:ext cx="3310200" cy="400200"/>
          </a:xfrm>
          <a:prstGeom prst="rect">
            <a:avLst/>
          </a:prstGeom>
          <a:solidFill>
            <a:srgbClr val="FFFFCC"/>
          </a:solidFill>
          <a:ln w="9525" cap="flat" cmpd="sng">
            <a:solidFill>
              <a:srgbClr val="013C88"/>
            </a:solidFill>
            <a:prstDash val="solid"/>
            <a:round/>
            <a:headEnd type="none" w="sm" len="sm"/>
            <a:tailEnd type="none" w="sm" len="sm"/>
          </a:ln>
        </p:spPr>
        <p:txBody>
          <a:bodyPr spcFirstLastPara="1" wrap="square" lIns="91425" tIns="45700" rIns="91425" bIns="45700" anchor="t" anchorCtr="0">
            <a:noAutofit/>
          </a:bodyPr>
          <a:lstStyle/>
          <a:p>
            <a:pPr marL="0" marR="0" lvl="1" indent="0" algn="l" rtl="0">
              <a:spcBef>
                <a:spcPts val="0"/>
              </a:spcBef>
              <a:spcAft>
                <a:spcPts val="0"/>
              </a:spcAft>
              <a:buNone/>
            </a:pPr>
            <a:r>
              <a:rPr lang="en" sz="1000"/>
              <a:t>Begin typing the name of the OCO and it should come up automatically. If not, enter their email address. </a:t>
            </a:r>
            <a:endParaRPr sz="1000"/>
          </a:p>
        </p:txBody>
      </p:sp>
      <p:cxnSp>
        <p:nvCxnSpPr>
          <p:cNvPr id="290" name="Google Shape;290;p27"/>
          <p:cNvCxnSpPr/>
          <p:nvPr/>
        </p:nvCxnSpPr>
        <p:spPr>
          <a:xfrm rot="10800000" flipH="1">
            <a:off x="4701150" y="1331325"/>
            <a:ext cx="1054500" cy="492600"/>
          </a:xfrm>
          <a:prstGeom prst="straightConnector1">
            <a:avLst/>
          </a:prstGeom>
          <a:noFill/>
          <a:ln w="19050" cap="flat" cmpd="sng">
            <a:solidFill>
              <a:srgbClr val="FF6600"/>
            </a:solidFill>
            <a:prstDash val="solid"/>
            <a:round/>
            <a:headEnd type="none" w="med" len="med"/>
            <a:tailEnd type="triangle" w="med" len="med"/>
          </a:ln>
        </p:spPr>
      </p:cxnSp>
      <p:cxnSp>
        <p:nvCxnSpPr>
          <p:cNvPr id="291" name="Google Shape;291;p27"/>
          <p:cNvCxnSpPr/>
          <p:nvPr/>
        </p:nvCxnSpPr>
        <p:spPr>
          <a:xfrm rot="10800000" flipH="1">
            <a:off x="4701150" y="2074675"/>
            <a:ext cx="1152300" cy="132900"/>
          </a:xfrm>
          <a:prstGeom prst="straightConnector1">
            <a:avLst/>
          </a:prstGeom>
          <a:noFill/>
          <a:ln w="19050" cap="flat" cmpd="sng">
            <a:solidFill>
              <a:srgbClr val="FF6600"/>
            </a:solidFill>
            <a:prstDash val="solid"/>
            <a:round/>
            <a:headEnd type="none" w="med" len="med"/>
            <a:tailEnd type="triangle" w="med" len="med"/>
          </a:ln>
        </p:spPr>
      </p:cxnSp>
      <p:cxnSp>
        <p:nvCxnSpPr>
          <p:cNvPr id="292" name="Google Shape;292;p27"/>
          <p:cNvCxnSpPr/>
          <p:nvPr/>
        </p:nvCxnSpPr>
        <p:spPr>
          <a:xfrm>
            <a:off x="4701150" y="2694338"/>
            <a:ext cx="1019700" cy="261300"/>
          </a:xfrm>
          <a:prstGeom prst="straightConnector1">
            <a:avLst/>
          </a:prstGeom>
          <a:noFill/>
          <a:ln w="19050" cap="flat" cmpd="sng">
            <a:solidFill>
              <a:srgbClr val="FF6600"/>
            </a:solidFill>
            <a:prstDash val="solid"/>
            <a:round/>
            <a:headEnd type="none" w="med" len="med"/>
            <a:tailEnd type="triangle" w="med" len="med"/>
          </a:ln>
        </p:spPr>
      </p:cxnSp>
      <p:cxnSp>
        <p:nvCxnSpPr>
          <p:cNvPr id="293" name="Google Shape;293;p27"/>
          <p:cNvCxnSpPr/>
          <p:nvPr/>
        </p:nvCxnSpPr>
        <p:spPr>
          <a:xfrm>
            <a:off x="4701150" y="3118163"/>
            <a:ext cx="658800" cy="426600"/>
          </a:xfrm>
          <a:prstGeom prst="straightConnector1">
            <a:avLst/>
          </a:prstGeom>
          <a:noFill/>
          <a:ln w="19050" cap="flat" cmpd="sng">
            <a:solidFill>
              <a:srgbClr val="FF6600"/>
            </a:solidFill>
            <a:prstDash val="solid"/>
            <a:round/>
            <a:headEnd type="none" w="med" len="med"/>
            <a:tailEnd type="triangle" w="med" len="med"/>
          </a:ln>
        </p:spPr>
      </p:cxnSp>
      <p:sp>
        <p:nvSpPr>
          <p:cNvPr id="294" name="Google Shape;294;p27"/>
          <p:cNvSpPr txBox="1"/>
          <p:nvPr/>
        </p:nvSpPr>
        <p:spPr>
          <a:xfrm>
            <a:off x="4818175" y="3951625"/>
            <a:ext cx="3730800" cy="578100"/>
          </a:xfrm>
          <a:prstGeom prst="rect">
            <a:avLst/>
          </a:prstGeom>
          <a:solidFill>
            <a:srgbClr val="FFFFCC"/>
          </a:solidFill>
          <a:ln w="9525" cap="flat" cmpd="sng">
            <a:solidFill>
              <a:srgbClr val="013C88"/>
            </a:solidFill>
            <a:prstDash val="solid"/>
            <a:round/>
            <a:headEnd type="none" w="sm" len="sm"/>
            <a:tailEnd type="none" w="sm" len="sm"/>
          </a:ln>
        </p:spPr>
        <p:txBody>
          <a:bodyPr spcFirstLastPara="1" wrap="square" lIns="91425" tIns="45700" rIns="91425" bIns="45700" anchor="t" anchorCtr="0">
            <a:noAutofit/>
          </a:bodyPr>
          <a:lstStyle/>
          <a:p>
            <a:pPr marL="0" marR="0" lvl="1" indent="0" algn="l" rtl="0">
              <a:spcBef>
                <a:spcPts val="0"/>
              </a:spcBef>
              <a:spcAft>
                <a:spcPts val="0"/>
              </a:spcAft>
              <a:buNone/>
            </a:pPr>
            <a:r>
              <a:rPr lang="en" sz="1000"/>
              <a:t>Once created, return to a Task Order via the Orders dropdown</a:t>
            </a:r>
            <a:endParaRPr sz="1000"/>
          </a:p>
          <a:p>
            <a:pPr marL="0" marR="0" lvl="1" indent="0" algn="l" rtl="0">
              <a:spcBef>
                <a:spcPts val="0"/>
              </a:spcBef>
              <a:spcAft>
                <a:spcPts val="0"/>
              </a:spcAft>
              <a:buNone/>
            </a:pPr>
            <a:r>
              <a:rPr lang="en" sz="1000"/>
              <a:t>&gt; Search Orders</a:t>
            </a:r>
            <a:endParaRPr sz="1000"/>
          </a:p>
          <a:p>
            <a:pPr marL="0" marR="0" lvl="1" indent="0" algn="l" rtl="0">
              <a:spcBef>
                <a:spcPts val="0"/>
              </a:spcBef>
              <a:spcAft>
                <a:spcPts val="0"/>
              </a:spcAft>
              <a:buNone/>
            </a:pPr>
            <a:r>
              <a:rPr lang="en" sz="1000"/>
              <a:t>&gt; Click on Task Order number</a:t>
            </a:r>
            <a:endParaRPr sz="1000"/>
          </a:p>
        </p:txBody>
      </p:sp>
      <p:sp>
        <p:nvSpPr>
          <p:cNvPr id="295" name="Google Shape;295;p27"/>
          <p:cNvSpPr txBox="1"/>
          <p:nvPr/>
        </p:nvSpPr>
        <p:spPr>
          <a:xfrm>
            <a:off x="4818175" y="4582550"/>
            <a:ext cx="3730800" cy="400200"/>
          </a:xfrm>
          <a:prstGeom prst="rect">
            <a:avLst/>
          </a:prstGeom>
          <a:solidFill>
            <a:srgbClr val="FFFFCC"/>
          </a:solidFill>
          <a:ln w="9525" cap="flat" cmpd="sng">
            <a:solidFill>
              <a:srgbClr val="013C88"/>
            </a:solidFill>
            <a:prstDash val="solid"/>
            <a:round/>
            <a:headEnd type="none" w="sm" len="sm"/>
            <a:tailEnd type="none" w="sm" len="sm"/>
          </a:ln>
        </p:spPr>
        <p:txBody>
          <a:bodyPr spcFirstLastPara="1" wrap="square" lIns="91425" tIns="45700" rIns="91425" bIns="45700" anchor="t" anchorCtr="0">
            <a:noAutofit/>
          </a:bodyPr>
          <a:lstStyle/>
          <a:p>
            <a:pPr marL="0" marR="0" lvl="1" indent="0" algn="l" rtl="0">
              <a:spcBef>
                <a:spcPts val="0"/>
              </a:spcBef>
              <a:spcAft>
                <a:spcPts val="0"/>
              </a:spcAft>
              <a:buNone/>
            </a:pPr>
            <a:r>
              <a:rPr lang="en" sz="1000"/>
              <a:t>After saving the Task Order, </a:t>
            </a:r>
            <a:r>
              <a:rPr lang="en" sz="1000">
                <a:highlight>
                  <a:srgbClr val="FFFF00"/>
                </a:highlight>
              </a:rPr>
              <a:t>you can return to make edits as needed.</a:t>
            </a:r>
            <a:r>
              <a:rPr lang="en" sz="1000"/>
              <a:t> Edit button is at the bottom of the Order Data page. </a:t>
            </a:r>
            <a:endParaRPr sz="1000"/>
          </a:p>
        </p:txBody>
      </p:sp>
      <p:cxnSp>
        <p:nvCxnSpPr>
          <p:cNvPr id="296" name="Google Shape;296;p27"/>
          <p:cNvCxnSpPr/>
          <p:nvPr/>
        </p:nvCxnSpPr>
        <p:spPr>
          <a:xfrm rot="10800000">
            <a:off x="3374875" y="3953425"/>
            <a:ext cx="1443300" cy="302700"/>
          </a:xfrm>
          <a:prstGeom prst="straightConnector1">
            <a:avLst/>
          </a:prstGeom>
          <a:noFill/>
          <a:ln w="19050" cap="flat" cmpd="sng">
            <a:solidFill>
              <a:srgbClr val="FF6600"/>
            </a:solidFill>
            <a:prstDash val="solid"/>
            <a:round/>
            <a:headEnd type="none" w="med" len="med"/>
            <a:tailEnd type="triangle" w="med" len="med"/>
          </a:ln>
        </p:spPr>
      </p:cxnSp>
      <p:cxnSp>
        <p:nvCxnSpPr>
          <p:cNvPr id="297" name="Google Shape;297;p27"/>
          <p:cNvCxnSpPr/>
          <p:nvPr/>
        </p:nvCxnSpPr>
        <p:spPr>
          <a:xfrm rot="10800000">
            <a:off x="3947875" y="4760525"/>
            <a:ext cx="870300" cy="149100"/>
          </a:xfrm>
          <a:prstGeom prst="straightConnector1">
            <a:avLst/>
          </a:prstGeom>
          <a:noFill/>
          <a:ln w="19050" cap="flat" cmpd="sng">
            <a:solidFill>
              <a:srgbClr val="FF6600"/>
            </a:solidFill>
            <a:prstDash val="solid"/>
            <a:round/>
            <a:headEnd type="none" w="med" len="med"/>
            <a:tailEnd type="triangle" w="med" len="med"/>
          </a:ln>
        </p:spPr>
      </p:cxnSp>
      <p:pic>
        <p:nvPicPr>
          <p:cNvPr id="298" name="Google Shape;298;p27"/>
          <p:cNvPicPr preferRelativeResize="0"/>
          <p:nvPr/>
        </p:nvPicPr>
        <p:blipFill>
          <a:blip r:embed="rId8">
            <a:alphaModFix/>
          </a:blip>
          <a:stretch>
            <a:fillRect/>
          </a:stretch>
        </p:blipFill>
        <p:spPr>
          <a:xfrm>
            <a:off x="8194050" y="187251"/>
            <a:ext cx="809275" cy="715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290"/>
                                        </p:tgtEl>
                                        <p:attrNameLst>
                                          <p:attrName>style.visibility</p:attrName>
                                        </p:attrNameLst>
                                      </p:cBhvr>
                                      <p:to>
                                        <p:strVal val="visible"/>
                                      </p:to>
                                    </p:set>
                                    <p:animEffect transition="in" filter="fade">
                                      <p:cBhvr>
                                        <p:cTn id="10" dur="1000"/>
                                        <p:tgtEl>
                                          <p:spTgt spid="29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nodeType="afterEffect">
                                  <p:stCondLst>
                                    <p:cond delay="0"/>
                                  </p:stCondLst>
                                  <p:childTnLst>
                                    <p:set>
                                      <p:cBhvr>
                                        <p:cTn id="17" dur="1" fill="hold">
                                          <p:stCondLst>
                                            <p:cond delay="0"/>
                                          </p:stCondLst>
                                        </p:cTn>
                                        <p:tgtEl>
                                          <p:spTgt spid="291"/>
                                        </p:tgtEl>
                                        <p:attrNameLst>
                                          <p:attrName>style.visibility</p:attrName>
                                        </p:attrNameLst>
                                      </p:cBhvr>
                                      <p:to>
                                        <p:strVal val="visible"/>
                                      </p:to>
                                    </p:set>
                                    <p:animEffect transition="in" filter="fade">
                                      <p:cBhvr>
                                        <p:cTn id="18" dur="1000"/>
                                        <p:tgtEl>
                                          <p:spTgt spid="29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7"/>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nodeType="afterEffect">
                                  <p:stCondLst>
                                    <p:cond delay="0"/>
                                  </p:stCondLst>
                                  <p:childTnLst>
                                    <p:set>
                                      <p:cBhvr>
                                        <p:cTn id="25" dur="1" fill="hold">
                                          <p:stCondLst>
                                            <p:cond delay="0"/>
                                          </p:stCondLst>
                                        </p:cTn>
                                        <p:tgtEl>
                                          <p:spTgt spid="292"/>
                                        </p:tgtEl>
                                        <p:attrNameLst>
                                          <p:attrName>style.visibility</p:attrName>
                                        </p:attrNameLst>
                                      </p:cBhvr>
                                      <p:to>
                                        <p:strVal val="visible"/>
                                      </p:to>
                                    </p:set>
                                    <p:animEffect transition="in" filter="fade">
                                      <p:cBhvr>
                                        <p:cTn id="26" dur="1000"/>
                                        <p:tgtEl>
                                          <p:spTgt spid="29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8"/>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nodeType="afterEffect">
                                  <p:stCondLst>
                                    <p:cond delay="0"/>
                                  </p:stCondLst>
                                  <p:childTnLst>
                                    <p:set>
                                      <p:cBhvr>
                                        <p:cTn id="33" dur="1" fill="hold">
                                          <p:stCondLst>
                                            <p:cond delay="0"/>
                                          </p:stCondLst>
                                        </p:cTn>
                                        <p:tgtEl>
                                          <p:spTgt spid="293"/>
                                        </p:tgtEl>
                                        <p:attrNameLst>
                                          <p:attrName>style.visibility</p:attrName>
                                        </p:attrNameLst>
                                      </p:cBhvr>
                                      <p:to>
                                        <p:strVal val="visible"/>
                                      </p:to>
                                    </p:set>
                                    <p:animEffect transition="in" filter="fade">
                                      <p:cBhvr>
                                        <p:cTn id="34" dur="1000"/>
                                        <p:tgtEl>
                                          <p:spTgt spid="293"/>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4"/>
                                        </p:tgtEl>
                                        <p:attrNameLst>
                                          <p:attrName>style.visibility</p:attrName>
                                        </p:attrNameLst>
                                      </p:cBhvr>
                                      <p:to>
                                        <p:strVal val="visible"/>
                                      </p:to>
                                    </p:set>
                                  </p:childTnLst>
                                </p:cTn>
                              </p:par>
                            </p:childTnLst>
                          </p:cTn>
                        </p:par>
                        <p:par>
                          <p:cTn id="39" fill="hold">
                            <p:stCondLst>
                              <p:cond delay="0"/>
                            </p:stCondLst>
                            <p:childTnLst>
                              <p:par>
                                <p:cTn id="40" presetID="10" presetClass="entr" presetSubtype="0" fill="hold" nodeType="afterEffect">
                                  <p:stCondLst>
                                    <p:cond delay="0"/>
                                  </p:stCondLst>
                                  <p:childTnLst>
                                    <p:set>
                                      <p:cBhvr>
                                        <p:cTn id="41" dur="1" fill="hold">
                                          <p:stCondLst>
                                            <p:cond delay="0"/>
                                          </p:stCondLst>
                                        </p:cTn>
                                        <p:tgtEl>
                                          <p:spTgt spid="296"/>
                                        </p:tgtEl>
                                        <p:attrNameLst>
                                          <p:attrName>style.visibility</p:attrName>
                                        </p:attrNameLst>
                                      </p:cBhvr>
                                      <p:to>
                                        <p:strVal val="visible"/>
                                      </p:to>
                                    </p:set>
                                    <p:animEffect transition="in" filter="fade">
                                      <p:cBhvr>
                                        <p:cTn id="42" dur="1000"/>
                                        <p:tgtEl>
                                          <p:spTgt spid="296"/>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5"/>
                                        </p:tgtEl>
                                        <p:attrNameLst>
                                          <p:attrName>style.visibility</p:attrName>
                                        </p:attrNameLst>
                                      </p:cBhvr>
                                      <p:to>
                                        <p:strVal val="visible"/>
                                      </p:to>
                                    </p:set>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297"/>
                                        </p:tgtEl>
                                        <p:attrNameLst>
                                          <p:attrName>style.visibility</p:attrName>
                                        </p:attrNameLst>
                                      </p:cBhvr>
                                      <p:to>
                                        <p:strVal val="visible"/>
                                      </p:to>
                                    </p:set>
                                    <p:animEffect transition="in" filter="fade">
                                      <p:cBhvr>
                                        <p:cTn id="50" dur="1000"/>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8"/>
          <p:cNvSpPr txBox="1">
            <a:spLocks noGrp="1"/>
          </p:cNvSpPr>
          <p:nvPr>
            <p:ph type="title"/>
          </p:nvPr>
        </p:nvSpPr>
        <p:spPr>
          <a:xfrm>
            <a:off x="591758" y="187256"/>
            <a:ext cx="7602300" cy="88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3300">
                <a:latin typeface="Lato"/>
                <a:ea typeface="Lato"/>
                <a:cs typeface="Lato"/>
                <a:sym typeface="Lato"/>
              </a:rPr>
              <a:t>Quarterly Reporting &amp; Zero Invoices</a:t>
            </a:r>
            <a:endParaRPr sz="3300" b="1">
              <a:solidFill>
                <a:srgbClr val="003C71"/>
              </a:solidFill>
              <a:latin typeface="Lato"/>
              <a:ea typeface="Lato"/>
              <a:cs typeface="Lato"/>
              <a:sym typeface="Lato"/>
            </a:endParaRPr>
          </a:p>
        </p:txBody>
      </p:sp>
      <p:sp>
        <p:nvSpPr>
          <p:cNvPr id="304" name="Google Shape;304;p28"/>
          <p:cNvSpPr txBox="1">
            <a:spLocks noGrp="1"/>
          </p:cNvSpPr>
          <p:nvPr>
            <p:ph type="body" idx="2"/>
          </p:nvPr>
        </p:nvSpPr>
        <p:spPr>
          <a:xfrm>
            <a:off x="711575" y="977875"/>
            <a:ext cx="7602300" cy="3781500"/>
          </a:xfrm>
          <a:prstGeom prst="rect">
            <a:avLst/>
          </a:prstGeom>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None/>
            </a:pPr>
            <a:r>
              <a:rPr lang="en" sz="1500">
                <a:solidFill>
                  <a:srgbClr val="013C88"/>
                </a:solidFill>
                <a:highlight>
                  <a:srgbClr val="C9DAF8"/>
                </a:highlight>
                <a:latin typeface="Lato"/>
                <a:ea typeface="Lato"/>
                <a:cs typeface="Lato"/>
                <a:sym typeface="Lato"/>
              </a:rPr>
              <a:t>Quarterly Reporting Deadlines</a:t>
            </a:r>
            <a:endParaRPr sz="1500">
              <a:solidFill>
                <a:srgbClr val="013C88"/>
              </a:solidFill>
              <a:highlight>
                <a:srgbClr val="C9DAF8"/>
              </a:highlight>
              <a:latin typeface="Lato"/>
              <a:ea typeface="Lato"/>
              <a:cs typeface="Lato"/>
              <a:sym typeface="Lato"/>
            </a:endParaRPr>
          </a:p>
          <a:p>
            <a:pPr marL="457200" lvl="0" indent="-317500" algn="l" rtl="0">
              <a:spcBef>
                <a:spcPts val="640"/>
              </a:spcBef>
              <a:spcAft>
                <a:spcPts val="0"/>
              </a:spcAft>
              <a:buSzPts val="1400"/>
              <a:buFont typeface="Lato"/>
              <a:buChar char="●"/>
            </a:pPr>
            <a:r>
              <a:rPr lang="en">
                <a:latin typeface="Lato"/>
                <a:ea typeface="Lato"/>
                <a:cs typeface="Lato"/>
                <a:sym typeface="Lato"/>
              </a:rPr>
              <a:t>Calendar Quarters </a:t>
            </a:r>
            <a:r>
              <a:rPr lang="en">
                <a:solidFill>
                  <a:srgbClr val="0FAFFF"/>
                </a:solidFill>
                <a:latin typeface="Lato"/>
                <a:ea typeface="Lato"/>
                <a:cs typeface="Lato"/>
                <a:sym typeface="Lato"/>
              </a:rPr>
              <a:t>[G.3.2.4.]</a:t>
            </a:r>
            <a:endParaRPr>
              <a:latin typeface="Lato"/>
              <a:ea typeface="Lato"/>
              <a:cs typeface="Lato"/>
              <a:sym typeface="Lato"/>
            </a:endParaRPr>
          </a:p>
          <a:p>
            <a:pPr marL="457200" lvl="0" indent="-317500" algn="l" rtl="0">
              <a:spcBef>
                <a:spcPts val="1000"/>
              </a:spcBef>
              <a:spcAft>
                <a:spcPts val="0"/>
              </a:spcAft>
              <a:buSzPts val="1400"/>
              <a:buFont typeface="Lato"/>
              <a:buChar char="●"/>
            </a:pPr>
            <a:r>
              <a:rPr lang="en">
                <a:latin typeface="Lato"/>
                <a:ea typeface="Lato"/>
                <a:cs typeface="Lato"/>
                <a:sym typeface="Lato"/>
              </a:rPr>
              <a:t>All active task orders EVERY quarter</a:t>
            </a:r>
            <a:endParaRPr>
              <a:latin typeface="Lato"/>
              <a:ea typeface="Lato"/>
              <a:cs typeface="Lato"/>
              <a:sym typeface="Lato"/>
            </a:endParaRPr>
          </a:p>
          <a:p>
            <a:pPr marL="457200" lvl="0" indent="-317500" algn="l" rtl="0">
              <a:spcBef>
                <a:spcPts val="1000"/>
              </a:spcBef>
              <a:spcAft>
                <a:spcPts val="0"/>
              </a:spcAft>
              <a:buSzPts val="1400"/>
              <a:buFont typeface="Lato"/>
              <a:buChar char="●"/>
            </a:pPr>
            <a:r>
              <a:rPr lang="en">
                <a:latin typeface="Lato"/>
                <a:ea typeface="Lato"/>
                <a:cs typeface="Lato"/>
                <a:sym typeface="Lato"/>
              </a:rPr>
              <a:t>Report invoices by paid date</a:t>
            </a:r>
            <a:endParaRPr>
              <a:latin typeface="Lato"/>
              <a:ea typeface="Lato"/>
              <a:cs typeface="Lato"/>
              <a:sym typeface="Lato"/>
            </a:endParaRPr>
          </a:p>
          <a:p>
            <a:pPr marL="914400" lvl="1" indent="-317500" algn="l" rtl="0">
              <a:spcBef>
                <a:spcPts val="1000"/>
              </a:spcBef>
              <a:spcAft>
                <a:spcPts val="0"/>
              </a:spcAft>
              <a:buSzPts val="1400"/>
              <a:buFont typeface="Lato"/>
              <a:buChar char="○"/>
            </a:pPr>
            <a:r>
              <a:rPr lang="en">
                <a:latin typeface="Lato"/>
                <a:ea typeface="Lato"/>
                <a:cs typeface="Lato"/>
                <a:sym typeface="Lato"/>
              </a:rPr>
              <a:t>On each paid invoice</a:t>
            </a:r>
            <a:endParaRPr>
              <a:latin typeface="Lato"/>
              <a:ea typeface="Lato"/>
              <a:cs typeface="Lato"/>
              <a:sym typeface="Lato"/>
            </a:endParaRPr>
          </a:p>
          <a:p>
            <a:pPr marL="457200" lvl="0" indent="-317500" algn="l" rtl="0">
              <a:lnSpc>
                <a:spcPct val="115000"/>
              </a:lnSpc>
              <a:spcBef>
                <a:spcPts val="1000"/>
              </a:spcBef>
              <a:spcAft>
                <a:spcPts val="0"/>
              </a:spcAft>
              <a:buSzPts val="1400"/>
              <a:buFont typeface="Lato"/>
              <a:buChar char="●"/>
            </a:pPr>
            <a:r>
              <a:rPr lang="en">
                <a:latin typeface="Lato"/>
                <a:ea typeface="Lato"/>
                <a:cs typeface="Lato"/>
                <a:sym typeface="Lato"/>
              </a:rPr>
              <a:t>Expectation </a:t>
            </a:r>
            <a:r>
              <a:rPr lang="en">
                <a:highlight>
                  <a:schemeClr val="dk1"/>
                </a:highlight>
                <a:latin typeface="Lato"/>
                <a:ea typeface="Lato"/>
                <a:cs typeface="Lato"/>
                <a:sym typeface="Lato"/>
              </a:rPr>
              <a:t>→ </a:t>
            </a:r>
            <a:r>
              <a:rPr lang="en">
                <a:latin typeface="Lato"/>
                <a:ea typeface="Lato"/>
                <a:cs typeface="Lato"/>
                <a:sym typeface="Lato"/>
              </a:rPr>
              <a:t>Invoiced CAF = Estimated CAF = paid CAF</a:t>
            </a:r>
            <a:endParaRPr>
              <a:latin typeface="Lato"/>
              <a:ea typeface="Lato"/>
              <a:cs typeface="Lato"/>
              <a:sym typeface="Lato"/>
            </a:endParaRPr>
          </a:p>
          <a:p>
            <a:pPr marL="0" marR="0" lvl="0" indent="0" algn="l" rtl="0">
              <a:lnSpc>
                <a:spcPct val="100000"/>
              </a:lnSpc>
              <a:spcBef>
                <a:spcPts val="1000"/>
              </a:spcBef>
              <a:spcAft>
                <a:spcPts val="0"/>
              </a:spcAft>
              <a:buNone/>
            </a:pPr>
            <a:r>
              <a:rPr lang="en" sz="1500">
                <a:solidFill>
                  <a:srgbClr val="013C88"/>
                </a:solidFill>
                <a:highlight>
                  <a:srgbClr val="C9DAF8"/>
                </a:highlight>
                <a:latin typeface="Lato"/>
                <a:ea typeface="Lato"/>
                <a:cs typeface="Lato"/>
                <a:sym typeface="Lato"/>
              </a:rPr>
              <a:t>Zero Invoices</a:t>
            </a:r>
            <a:endParaRPr sz="1500">
              <a:solidFill>
                <a:srgbClr val="013C88"/>
              </a:solidFill>
              <a:highlight>
                <a:srgbClr val="C9DAF8"/>
              </a:highlight>
              <a:latin typeface="Lato"/>
              <a:ea typeface="Lato"/>
              <a:cs typeface="Lato"/>
              <a:sym typeface="Lato"/>
            </a:endParaRPr>
          </a:p>
          <a:p>
            <a:pPr marL="457200" lvl="0" indent="-317500" algn="l" rtl="0">
              <a:spcBef>
                <a:spcPts val="640"/>
              </a:spcBef>
              <a:spcAft>
                <a:spcPts val="0"/>
              </a:spcAft>
              <a:buSzPts val="1400"/>
              <a:buFont typeface="Lato"/>
              <a:buChar char="●"/>
            </a:pPr>
            <a:r>
              <a:rPr lang="en">
                <a:latin typeface="Lato"/>
                <a:ea typeface="Lato"/>
                <a:cs typeface="Lato"/>
                <a:sym typeface="Lato"/>
              </a:rPr>
              <a:t>Intentional gap in reporting</a:t>
            </a:r>
            <a:endParaRPr>
              <a:latin typeface="Lato"/>
              <a:ea typeface="Lato"/>
              <a:cs typeface="Lato"/>
              <a:sym typeface="Lato"/>
            </a:endParaRPr>
          </a:p>
          <a:p>
            <a:pPr marL="457200" lvl="0" indent="-317500" algn="l" rtl="0">
              <a:spcBef>
                <a:spcPts val="1000"/>
              </a:spcBef>
              <a:spcAft>
                <a:spcPts val="0"/>
              </a:spcAft>
              <a:buSzPts val="1400"/>
              <a:buFont typeface="Lato"/>
              <a:buChar char="●"/>
            </a:pPr>
            <a:r>
              <a:rPr lang="en">
                <a:latin typeface="Lato"/>
                <a:ea typeface="Lato"/>
                <a:cs typeface="Lato"/>
                <a:sym typeface="Lato"/>
              </a:rPr>
              <a:t>Satisfies quarterly reporting requirement</a:t>
            </a:r>
            <a:endParaRPr>
              <a:latin typeface="Lato"/>
              <a:ea typeface="Lato"/>
              <a:cs typeface="Lato"/>
              <a:sym typeface="Lato"/>
            </a:endParaRPr>
          </a:p>
          <a:p>
            <a:pPr marL="457200" lvl="0" indent="-317500" algn="l" rtl="0">
              <a:spcBef>
                <a:spcPts val="1000"/>
              </a:spcBef>
              <a:spcAft>
                <a:spcPts val="1000"/>
              </a:spcAft>
              <a:buSzPts val="1400"/>
              <a:buFont typeface="Lato"/>
              <a:buChar char="●"/>
            </a:pPr>
            <a:r>
              <a:rPr lang="en">
                <a:latin typeface="Lato"/>
                <a:ea typeface="Lato"/>
                <a:cs typeface="Lato"/>
                <a:sym typeface="Lato"/>
              </a:rPr>
              <a:t>Added the same way as new invoice data</a:t>
            </a:r>
            <a:endParaRPr>
              <a:latin typeface="Lato"/>
              <a:ea typeface="Lato"/>
              <a:cs typeface="Lato"/>
              <a:sym typeface="Lato"/>
            </a:endParaRPr>
          </a:p>
        </p:txBody>
      </p:sp>
      <p:sp>
        <p:nvSpPr>
          <p:cNvPr id="305" name="Google Shape;305;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graphicFrame>
        <p:nvGraphicFramePr>
          <p:cNvPr id="306" name="Google Shape;306;p28"/>
          <p:cNvGraphicFramePr/>
          <p:nvPr/>
        </p:nvGraphicFramePr>
        <p:xfrm>
          <a:off x="4871213" y="1109700"/>
          <a:ext cx="3000000" cy="3000000"/>
        </p:xfrm>
        <a:graphic>
          <a:graphicData uri="http://schemas.openxmlformats.org/drawingml/2006/table">
            <a:tbl>
              <a:tblPr>
                <a:noFill/>
                <a:tableStyleId>{5B76C80C-DA46-4B64-A645-3277CE345FCC}</a:tableStyleId>
              </a:tblPr>
              <a:tblGrid>
                <a:gridCol w="857775">
                  <a:extLst>
                    <a:ext uri="{9D8B030D-6E8A-4147-A177-3AD203B41FA5}">
                      <a16:colId xmlns:a16="http://schemas.microsoft.com/office/drawing/2014/main" val="20000"/>
                    </a:ext>
                  </a:extLst>
                </a:gridCol>
                <a:gridCol w="1461250">
                  <a:extLst>
                    <a:ext uri="{9D8B030D-6E8A-4147-A177-3AD203B41FA5}">
                      <a16:colId xmlns:a16="http://schemas.microsoft.com/office/drawing/2014/main" val="20001"/>
                    </a:ext>
                  </a:extLst>
                </a:gridCol>
                <a:gridCol w="1544050">
                  <a:extLst>
                    <a:ext uri="{9D8B030D-6E8A-4147-A177-3AD203B41FA5}">
                      <a16:colId xmlns:a16="http://schemas.microsoft.com/office/drawing/2014/main" val="20002"/>
                    </a:ext>
                  </a:extLst>
                </a:gridCol>
              </a:tblGrid>
              <a:tr h="308750">
                <a:tc gridSpan="2">
                  <a:txBody>
                    <a:bodyPr/>
                    <a:lstStyle/>
                    <a:p>
                      <a:pPr marL="0" lvl="0" indent="0" algn="ctr" rtl="0">
                        <a:spcBef>
                          <a:spcPts val="0"/>
                        </a:spcBef>
                        <a:spcAft>
                          <a:spcPts val="0"/>
                        </a:spcAft>
                        <a:buNone/>
                      </a:pPr>
                      <a:r>
                        <a:rPr lang="en" sz="900" b="1" i="1">
                          <a:solidFill>
                            <a:srgbClr val="FFFFFF"/>
                          </a:solidFill>
                          <a:latin typeface="Lato"/>
                          <a:ea typeface="Lato"/>
                          <a:cs typeface="Lato"/>
                          <a:sym typeface="Lato"/>
                        </a:rPr>
                        <a:t>Calendar Quarters</a:t>
                      </a:r>
                      <a:endParaRPr sz="900" b="1" i="1">
                        <a:solidFill>
                          <a:srgbClr val="FFFFFF"/>
                        </a:solidFill>
                        <a:latin typeface="Lato"/>
                        <a:ea typeface="Lato"/>
                        <a:cs typeface="Lato"/>
                        <a:sym typeface="Lato"/>
                      </a:endParaRPr>
                    </a:p>
                  </a:txBody>
                  <a:tcPr marL="91425" marR="91425" marT="91425" marB="91425">
                    <a:solidFill>
                      <a:srgbClr val="0579BD"/>
                    </a:solidFill>
                  </a:tcPr>
                </a:tc>
                <a:tc hMerge="1">
                  <a:txBody>
                    <a:bodyPr/>
                    <a:lstStyle/>
                    <a:p>
                      <a:endParaRPr lang="en-US"/>
                    </a:p>
                  </a:txBody>
                  <a:tcPr/>
                </a:tc>
                <a:tc>
                  <a:txBody>
                    <a:bodyPr/>
                    <a:lstStyle/>
                    <a:p>
                      <a:pPr marL="0" lvl="0" indent="0" algn="ctr" rtl="0">
                        <a:spcBef>
                          <a:spcPts val="0"/>
                        </a:spcBef>
                        <a:spcAft>
                          <a:spcPts val="0"/>
                        </a:spcAft>
                        <a:buNone/>
                      </a:pPr>
                      <a:r>
                        <a:rPr lang="en" sz="900" b="1" i="1">
                          <a:solidFill>
                            <a:srgbClr val="FFFFFF"/>
                          </a:solidFill>
                          <a:latin typeface="Lato"/>
                          <a:ea typeface="Lato"/>
                          <a:cs typeface="Lato"/>
                          <a:sym typeface="Lato"/>
                        </a:rPr>
                        <a:t>CAF &amp; Reporting Due Date</a:t>
                      </a:r>
                      <a:endParaRPr sz="900" b="1" i="1">
                        <a:solidFill>
                          <a:srgbClr val="FFFFFF"/>
                        </a:solidFill>
                        <a:latin typeface="Lato"/>
                        <a:ea typeface="Lato"/>
                        <a:cs typeface="Lato"/>
                        <a:sym typeface="Lato"/>
                      </a:endParaRPr>
                    </a:p>
                  </a:txBody>
                  <a:tcPr marL="91425" marR="91425" marT="91425" marB="91425">
                    <a:solidFill>
                      <a:srgbClr val="0579BD"/>
                    </a:solidFill>
                  </a:tcPr>
                </a:tc>
                <a:extLst>
                  <a:ext uri="{0D108BD9-81ED-4DB2-BD59-A6C34878D82A}">
                    <a16:rowId xmlns:a16="http://schemas.microsoft.com/office/drawing/2014/main" val="10000"/>
                  </a:ext>
                </a:extLst>
              </a:tr>
              <a:tr h="308750">
                <a:tc>
                  <a:txBody>
                    <a:bodyPr/>
                    <a:lstStyle/>
                    <a:p>
                      <a:pPr marL="0" lvl="0" indent="0" algn="l" rtl="0">
                        <a:spcBef>
                          <a:spcPts val="0"/>
                        </a:spcBef>
                        <a:spcAft>
                          <a:spcPts val="0"/>
                        </a:spcAft>
                        <a:buNone/>
                      </a:pPr>
                      <a:r>
                        <a:rPr lang="en" sz="900" b="1">
                          <a:latin typeface="Lato"/>
                          <a:ea typeface="Lato"/>
                          <a:cs typeface="Lato"/>
                          <a:sym typeface="Lato"/>
                        </a:rPr>
                        <a:t>1st Quarter</a:t>
                      </a:r>
                      <a:endParaRPr sz="900" b="1">
                        <a:latin typeface="Lato"/>
                        <a:ea typeface="Lato"/>
                        <a:cs typeface="Lato"/>
                        <a:sym typeface="Lato"/>
                      </a:endParaRPr>
                    </a:p>
                  </a:txBody>
                  <a:tcPr marL="91425" marR="91425" marT="91425" marB="91425"/>
                </a:tc>
                <a:tc>
                  <a:txBody>
                    <a:bodyPr/>
                    <a:lstStyle/>
                    <a:p>
                      <a:pPr marL="0" lvl="0" indent="0" algn="ctr" rtl="0">
                        <a:spcBef>
                          <a:spcPts val="0"/>
                        </a:spcBef>
                        <a:spcAft>
                          <a:spcPts val="0"/>
                        </a:spcAft>
                        <a:buNone/>
                      </a:pPr>
                      <a:r>
                        <a:rPr lang="en" sz="900">
                          <a:latin typeface="Lato"/>
                          <a:ea typeface="Lato"/>
                          <a:cs typeface="Lato"/>
                          <a:sym typeface="Lato"/>
                        </a:rPr>
                        <a:t>January 1 - March 31</a:t>
                      </a:r>
                      <a:endParaRPr sz="900">
                        <a:latin typeface="Lato"/>
                        <a:ea typeface="Lato"/>
                        <a:cs typeface="Lato"/>
                        <a:sym typeface="Lato"/>
                      </a:endParaRPr>
                    </a:p>
                  </a:txBody>
                  <a:tcPr marL="91425" marR="91425" marT="91425" marB="91425"/>
                </a:tc>
                <a:tc>
                  <a:txBody>
                    <a:bodyPr/>
                    <a:lstStyle/>
                    <a:p>
                      <a:pPr marL="0" lvl="0" indent="0" algn="ctr" rtl="0">
                        <a:spcBef>
                          <a:spcPts val="0"/>
                        </a:spcBef>
                        <a:spcAft>
                          <a:spcPts val="0"/>
                        </a:spcAft>
                        <a:buNone/>
                      </a:pPr>
                      <a:r>
                        <a:rPr lang="en" sz="900">
                          <a:latin typeface="Lato"/>
                          <a:ea typeface="Lato"/>
                          <a:cs typeface="Lato"/>
                          <a:sym typeface="Lato"/>
                        </a:rPr>
                        <a:t>No later than April 30th</a:t>
                      </a:r>
                      <a:endParaRPr sz="900">
                        <a:latin typeface="Lato"/>
                        <a:ea typeface="Lato"/>
                        <a:cs typeface="Lato"/>
                        <a:sym typeface="Lato"/>
                      </a:endParaRPr>
                    </a:p>
                  </a:txBody>
                  <a:tcPr marL="91425" marR="91425" marT="91425" marB="91425"/>
                </a:tc>
                <a:extLst>
                  <a:ext uri="{0D108BD9-81ED-4DB2-BD59-A6C34878D82A}">
                    <a16:rowId xmlns:a16="http://schemas.microsoft.com/office/drawing/2014/main" val="10001"/>
                  </a:ext>
                </a:extLst>
              </a:tr>
              <a:tr h="308750">
                <a:tc>
                  <a:txBody>
                    <a:bodyPr/>
                    <a:lstStyle/>
                    <a:p>
                      <a:pPr marL="0" lvl="0" indent="0" algn="l" rtl="0">
                        <a:spcBef>
                          <a:spcPts val="0"/>
                        </a:spcBef>
                        <a:spcAft>
                          <a:spcPts val="0"/>
                        </a:spcAft>
                        <a:buNone/>
                      </a:pPr>
                      <a:r>
                        <a:rPr lang="en" sz="900" b="1">
                          <a:latin typeface="Lato"/>
                          <a:ea typeface="Lato"/>
                          <a:cs typeface="Lato"/>
                          <a:sym typeface="Lato"/>
                        </a:rPr>
                        <a:t>2nd Quarter</a:t>
                      </a:r>
                      <a:endParaRPr sz="900" b="1">
                        <a:latin typeface="Lato"/>
                        <a:ea typeface="Lato"/>
                        <a:cs typeface="Lato"/>
                        <a:sym typeface="Lato"/>
                      </a:endParaRPr>
                    </a:p>
                  </a:txBody>
                  <a:tcPr marL="91425" marR="91425" marT="91425" marB="91425"/>
                </a:tc>
                <a:tc>
                  <a:txBody>
                    <a:bodyPr/>
                    <a:lstStyle/>
                    <a:p>
                      <a:pPr marL="0" lvl="0" indent="0" algn="ctr" rtl="0">
                        <a:spcBef>
                          <a:spcPts val="0"/>
                        </a:spcBef>
                        <a:spcAft>
                          <a:spcPts val="0"/>
                        </a:spcAft>
                        <a:buNone/>
                      </a:pPr>
                      <a:r>
                        <a:rPr lang="en" sz="900">
                          <a:latin typeface="Lato"/>
                          <a:ea typeface="Lato"/>
                          <a:cs typeface="Lato"/>
                          <a:sym typeface="Lato"/>
                        </a:rPr>
                        <a:t>April 1 - June 30</a:t>
                      </a:r>
                      <a:endParaRPr sz="900">
                        <a:latin typeface="Lato"/>
                        <a:ea typeface="Lato"/>
                        <a:cs typeface="Lato"/>
                        <a:sym typeface="Lato"/>
                      </a:endParaRPr>
                    </a:p>
                  </a:txBody>
                  <a:tcPr marL="91425" marR="91425" marT="91425" marB="91425"/>
                </a:tc>
                <a:tc>
                  <a:txBody>
                    <a:bodyPr/>
                    <a:lstStyle/>
                    <a:p>
                      <a:pPr marL="0" lvl="0" indent="0" algn="ctr" rtl="0">
                        <a:spcBef>
                          <a:spcPts val="0"/>
                        </a:spcBef>
                        <a:spcAft>
                          <a:spcPts val="0"/>
                        </a:spcAft>
                        <a:buNone/>
                      </a:pPr>
                      <a:r>
                        <a:rPr lang="en" sz="900">
                          <a:latin typeface="Lato"/>
                          <a:ea typeface="Lato"/>
                          <a:cs typeface="Lato"/>
                          <a:sym typeface="Lato"/>
                        </a:rPr>
                        <a:t>No later than July 30th</a:t>
                      </a:r>
                      <a:endParaRPr sz="900">
                        <a:latin typeface="Lato"/>
                        <a:ea typeface="Lato"/>
                        <a:cs typeface="Lato"/>
                        <a:sym typeface="Lato"/>
                      </a:endParaRPr>
                    </a:p>
                  </a:txBody>
                  <a:tcPr marL="91425" marR="91425" marT="91425" marB="91425"/>
                </a:tc>
                <a:extLst>
                  <a:ext uri="{0D108BD9-81ED-4DB2-BD59-A6C34878D82A}">
                    <a16:rowId xmlns:a16="http://schemas.microsoft.com/office/drawing/2014/main" val="10002"/>
                  </a:ext>
                </a:extLst>
              </a:tr>
              <a:tr h="308750">
                <a:tc>
                  <a:txBody>
                    <a:bodyPr/>
                    <a:lstStyle/>
                    <a:p>
                      <a:pPr marL="0" lvl="0" indent="0" algn="l" rtl="0">
                        <a:spcBef>
                          <a:spcPts val="0"/>
                        </a:spcBef>
                        <a:spcAft>
                          <a:spcPts val="0"/>
                        </a:spcAft>
                        <a:buNone/>
                      </a:pPr>
                      <a:r>
                        <a:rPr lang="en" sz="900" b="1">
                          <a:latin typeface="Lato"/>
                          <a:ea typeface="Lato"/>
                          <a:cs typeface="Lato"/>
                          <a:sym typeface="Lato"/>
                        </a:rPr>
                        <a:t>3rd Quarter</a:t>
                      </a:r>
                      <a:endParaRPr sz="900" b="1">
                        <a:latin typeface="Lato"/>
                        <a:ea typeface="Lato"/>
                        <a:cs typeface="Lato"/>
                        <a:sym typeface="Lato"/>
                      </a:endParaRPr>
                    </a:p>
                  </a:txBody>
                  <a:tcPr marL="91425" marR="91425" marT="91425" marB="91425"/>
                </a:tc>
                <a:tc>
                  <a:txBody>
                    <a:bodyPr/>
                    <a:lstStyle/>
                    <a:p>
                      <a:pPr marL="0" lvl="0" indent="0" algn="ctr" rtl="0">
                        <a:spcBef>
                          <a:spcPts val="0"/>
                        </a:spcBef>
                        <a:spcAft>
                          <a:spcPts val="0"/>
                        </a:spcAft>
                        <a:buNone/>
                      </a:pPr>
                      <a:r>
                        <a:rPr lang="en" sz="900">
                          <a:latin typeface="Lato"/>
                          <a:ea typeface="Lato"/>
                          <a:cs typeface="Lato"/>
                          <a:sym typeface="Lato"/>
                        </a:rPr>
                        <a:t>July 1 - September 30</a:t>
                      </a:r>
                      <a:endParaRPr sz="900">
                        <a:latin typeface="Lato"/>
                        <a:ea typeface="Lato"/>
                        <a:cs typeface="Lato"/>
                        <a:sym typeface="Lato"/>
                      </a:endParaRPr>
                    </a:p>
                  </a:txBody>
                  <a:tcPr marL="91425" marR="91425" marT="91425" marB="91425"/>
                </a:tc>
                <a:tc>
                  <a:txBody>
                    <a:bodyPr/>
                    <a:lstStyle/>
                    <a:p>
                      <a:pPr marL="0" lvl="0" indent="0" algn="ctr" rtl="0">
                        <a:spcBef>
                          <a:spcPts val="0"/>
                        </a:spcBef>
                        <a:spcAft>
                          <a:spcPts val="0"/>
                        </a:spcAft>
                        <a:buNone/>
                      </a:pPr>
                      <a:r>
                        <a:rPr lang="en" sz="900">
                          <a:latin typeface="Lato"/>
                          <a:ea typeface="Lato"/>
                          <a:cs typeface="Lato"/>
                          <a:sym typeface="Lato"/>
                        </a:rPr>
                        <a:t>No later than October 30th</a:t>
                      </a:r>
                      <a:endParaRPr sz="900">
                        <a:latin typeface="Lato"/>
                        <a:ea typeface="Lato"/>
                        <a:cs typeface="Lato"/>
                        <a:sym typeface="Lato"/>
                      </a:endParaRPr>
                    </a:p>
                  </a:txBody>
                  <a:tcPr marL="91425" marR="91425" marT="91425" marB="91425"/>
                </a:tc>
                <a:extLst>
                  <a:ext uri="{0D108BD9-81ED-4DB2-BD59-A6C34878D82A}">
                    <a16:rowId xmlns:a16="http://schemas.microsoft.com/office/drawing/2014/main" val="10003"/>
                  </a:ext>
                </a:extLst>
              </a:tr>
              <a:tr h="308750">
                <a:tc>
                  <a:txBody>
                    <a:bodyPr/>
                    <a:lstStyle/>
                    <a:p>
                      <a:pPr marL="0" lvl="0" indent="0" algn="l" rtl="0">
                        <a:spcBef>
                          <a:spcPts val="0"/>
                        </a:spcBef>
                        <a:spcAft>
                          <a:spcPts val="0"/>
                        </a:spcAft>
                        <a:buNone/>
                      </a:pPr>
                      <a:r>
                        <a:rPr lang="en" sz="900" b="1">
                          <a:latin typeface="Lato"/>
                          <a:ea typeface="Lato"/>
                          <a:cs typeface="Lato"/>
                          <a:sym typeface="Lato"/>
                        </a:rPr>
                        <a:t>4th Quarter</a:t>
                      </a:r>
                      <a:endParaRPr sz="900" b="1">
                        <a:latin typeface="Lato"/>
                        <a:ea typeface="Lato"/>
                        <a:cs typeface="Lato"/>
                        <a:sym typeface="Lato"/>
                      </a:endParaRPr>
                    </a:p>
                  </a:txBody>
                  <a:tcPr marL="91425" marR="91425" marT="91425" marB="91425"/>
                </a:tc>
                <a:tc>
                  <a:txBody>
                    <a:bodyPr/>
                    <a:lstStyle/>
                    <a:p>
                      <a:pPr marL="0" lvl="0" indent="0" algn="ctr" rtl="0">
                        <a:spcBef>
                          <a:spcPts val="0"/>
                        </a:spcBef>
                        <a:spcAft>
                          <a:spcPts val="0"/>
                        </a:spcAft>
                        <a:buNone/>
                      </a:pPr>
                      <a:r>
                        <a:rPr lang="en" sz="900">
                          <a:latin typeface="Lato"/>
                          <a:ea typeface="Lato"/>
                          <a:cs typeface="Lato"/>
                          <a:sym typeface="Lato"/>
                        </a:rPr>
                        <a:t>October 1 - December 31</a:t>
                      </a:r>
                      <a:endParaRPr sz="900">
                        <a:latin typeface="Lato"/>
                        <a:ea typeface="Lato"/>
                        <a:cs typeface="Lato"/>
                        <a:sym typeface="Lato"/>
                      </a:endParaRPr>
                    </a:p>
                  </a:txBody>
                  <a:tcPr marL="91425" marR="91425" marT="91425" marB="91425"/>
                </a:tc>
                <a:tc>
                  <a:txBody>
                    <a:bodyPr/>
                    <a:lstStyle/>
                    <a:p>
                      <a:pPr marL="0" lvl="0" indent="0" algn="ctr" rtl="0">
                        <a:spcBef>
                          <a:spcPts val="0"/>
                        </a:spcBef>
                        <a:spcAft>
                          <a:spcPts val="0"/>
                        </a:spcAft>
                        <a:buNone/>
                      </a:pPr>
                      <a:r>
                        <a:rPr lang="en" sz="900">
                          <a:latin typeface="Lato"/>
                          <a:ea typeface="Lato"/>
                          <a:cs typeface="Lato"/>
                          <a:sym typeface="Lato"/>
                        </a:rPr>
                        <a:t>No later than January 30th</a:t>
                      </a:r>
                      <a:endParaRPr sz="900">
                        <a:latin typeface="Lato"/>
                        <a:ea typeface="Lato"/>
                        <a:cs typeface="Lato"/>
                        <a:sym typeface="Lato"/>
                      </a:endParaRPr>
                    </a:p>
                  </a:txBody>
                  <a:tcPr marL="91425" marR="91425" marT="91425" marB="91425"/>
                </a:tc>
                <a:extLst>
                  <a:ext uri="{0D108BD9-81ED-4DB2-BD59-A6C34878D82A}">
                    <a16:rowId xmlns:a16="http://schemas.microsoft.com/office/drawing/2014/main" val="10004"/>
                  </a:ext>
                </a:extLst>
              </a:tr>
            </a:tbl>
          </a:graphicData>
        </a:graphic>
      </p:graphicFrame>
      <p:pic>
        <p:nvPicPr>
          <p:cNvPr id="307" name="Google Shape;307;p28"/>
          <p:cNvPicPr preferRelativeResize="0"/>
          <p:nvPr/>
        </p:nvPicPr>
        <p:blipFill>
          <a:blip r:embed="rId3">
            <a:alphaModFix/>
          </a:blip>
          <a:stretch>
            <a:fillRect/>
          </a:stretch>
        </p:blipFill>
        <p:spPr>
          <a:xfrm>
            <a:off x="5424950" y="3159000"/>
            <a:ext cx="3121300" cy="1784500"/>
          </a:xfrm>
          <a:prstGeom prst="rect">
            <a:avLst/>
          </a:prstGeom>
          <a:noFill/>
          <a:ln w="9525" cap="flat" cmpd="sng">
            <a:solidFill>
              <a:srgbClr val="000000"/>
            </a:solidFill>
            <a:prstDash val="solid"/>
            <a:round/>
            <a:headEnd type="none" w="sm" len="sm"/>
            <a:tailEnd type="none" w="sm" len="sm"/>
          </a:ln>
        </p:spPr>
      </p:pic>
      <p:sp>
        <p:nvSpPr>
          <p:cNvPr id="308" name="Google Shape;308;p28"/>
          <p:cNvSpPr/>
          <p:nvPr/>
        </p:nvSpPr>
        <p:spPr>
          <a:xfrm>
            <a:off x="7667249" y="3467147"/>
            <a:ext cx="879000" cy="306000"/>
          </a:xfrm>
          <a:prstGeom prst="ellipse">
            <a:avLst/>
          </a:prstGeom>
          <a:noFill/>
          <a:ln w="1905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pic>
        <p:nvPicPr>
          <p:cNvPr id="309" name="Google Shape;309;p28"/>
          <p:cNvPicPr preferRelativeResize="0"/>
          <p:nvPr/>
        </p:nvPicPr>
        <p:blipFill>
          <a:blip r:embed="rId4">
            <a:alphaModFix/>
          </a:blip>
          <a:stretch>
            <a:fillRect/>
          </a:stretch>
        </p:blipFill>
        <p:spPr>
          <a:xfrm>
            <a:off x="8194050" y="187251"/>
            <a:ext cx="809275" cy="715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315" name="Google Shape;315;p29"/>
          <p:cNvSpPr txBox="1">
            <a:spLocks noGrp="1"/>
          </p:cNvSpPr>
          <p:nvPr>
            <p:ph type="title"/>
          </p:nvPr>
        </p:nvSpPr>
        <p:spPr>
          <a:xfrm>
            <a:off x="228600" y="2017025"/>
            <a:ext cx="6018900" cy="959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Entering Invoices</a:t>
            </a:r>
            <a:endParaRPr/>
          </a:p>
        </p:txBody>
      </p:sp>
      <p:pic>
        <p:nvPicPr>
          <p:cNvPr id="316" name="Google Shape;316;p29"/>
          <p:cNvPicPr preferRelativeResize="0"/>
          <p:nvPr/>
        </p:nvPicPr>
        <p:blipFill>
          <a:blip r:embed="rId3">
            <a:alphaModFix/>
          </a:blip>
          <a:stretch>
            <a:fillRect/>
          </a:stretch>
        </p:blipFill>
        <p:spPr>
          <a:xfrm>
            <a:off x="8194050" y="187251"/>
            <a:ext cx="809275" cy="715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30"/>
          <p:cNvPicPr preferRelativeResize="0"/>
          <p:nvPr/>
        </p:nvPicPr>
        <p:blipFill rotWithShape="1">
          <a:blip r:embed="rId3">
            <a:alphaModFix/>
          </a:blip>
          <a:srcRect r="21942"/>
          <a:stretch/>
        </p:blipFill>
        <p:spPr>
          <a:xfrm>
            <a:off x="4647175" y="1597200"/>
            <a:ext cx="4099580" cy="1941800"/>
          </a:xfrm>
          <a:prstGeom prst="rect">
            <a:avLst/>
          </a:prstGeom>
          <a:noFill/>
          <a:ln>
            <a:noFill/>
          </a:ln>
        </p:spPr>
      </p:pic>
      <p:sp>
        <p:nvSpPr>
          <p:cNvPr id="322" name="Google Shape;322;p30"/>
          <p:cNvSpPr txBox="1">
            <a:spLocks noGrp="1"/>
          </p:cNvSpPr>
          <p:nvPr>
            <p:ph type="title"/>
          </p:nvPr>
        </p:nvSpPr>
        <p:spPr>
          <a:xfrm>
            <a:off x="591758" y="187256"/>
            <a:ext cx="7602300" cy="88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a:latin typeface="Lato"/>
                <a:ea typeface="Lato"/>
                <a:cs typeface="Lato"/>
                <a:sym typeface="Lato"/>
              </a:rPr>
              <a:t>Method 1: Line by Line (1)</a:t>
            </a:r>
            <a:endParaRPr sz="3600" b="1">
              <a:solidFill>
                <a:srgbClr val="003C71"/>
              </a:solidFill>
              <a:latin typeface="Lato"/>
              <a:ea typeface="Lato"/>
              <a:cs typeface="Lato"/>
              <a:sym typeface="Lato"/>
            </a:endParaRPr>
          </a:p>
        </p:txBody>
      </p:sp>
      <p:sp>
        <p:nvSpPr>
          <p:cNvPr id="323" name="Google Shape;323;p30"/>
          <p:cNvSpPr txBox="1">
            <a:spLocks noGrp="1"/>
          </p:cNvSpPr>
          <p:nvPr>
            <p:ph type="subTitle" idx="1"/>
          </p:nvPr>
        </p:nvSpPr>
        <p:spPr>
          <a:xfrm>
            <a:off x="591750" y="1051800"/>
            <a:ext cx="7345500" cy="3936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en" sz="2200">
                <a:solidFill>
                  <a:schemeClr val="dk2"/>
                </a:solidFill>
                <a:latin typeface="Lato"/>
                <a:ea typeface="Lato"/>
                <a:cs typeface="Lato"/>
                <a:sym typeface="Lato"/>
              </a:rPr>
              <a:t>For new users or orders with few line items</a:t>
            </a:r>
            <a:endParaRPr/>
          </a:p>
        </p:txBody>
      </p:sp>
      <p:sp>
        <p:nvSpPr>
          <p:cNvPr id="324" name="Google Shape;324;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pic>
        <p:nvPicPr>
          <p:cNvPr id="325" name="Google Shape;325;p30"/>
          <p:cNvPicPr preferRelativeResize="0"/>
          <p:nvPr/>
        </p:nvPicPr>
        <p:blipFill rotWithShape="1">
          <a:blip r:embed="rId4">
            <a:alphaModFix/>
          </a:blip>
          <a:srcRect r="51978" b="79203"/>
          <a:stretch/>
        </p:blipFill>
        <p:spPr>
          <a:xfrm>
            <a:off x="115275" y="1543775"/>
            <a:ext cx="1926883" cy="689188"/>
          </a:xfrm>
          <a:prstGeom prst="rect">
            <a:avLst/>
          </a:prstGeom>
          <a:noFill/>
          <a:ln w="9525" cap="flat" cmpd="sng">
            <a:solidFill>
              <a:srgbClr val="000000"/>
            </a:solidFill>
            <a:prstDash val="solid"/>
            <a:round/>
            <a:headEnd type="none" w="sm" len="sm"/>
            <a:tailEnd type="none" w="sm" len="sm"/>
          </a:ln>
        </p:spPr>
      </p:pic>
      <p:pic>
        <p:nvPicPr>
          <p:cNvPr id="326" name="Google Shape;326;p30"/>
          <p:cNvPicPr preferRelativeResize="0"/>
          <p:nvPr/>
        </p:nvPicPr>
        <p:blipFill>
          <a:blip r:embed="rId5">
            <a:alphaModFix/>
          </a:blip>
          <a:stretch>
            <a:fillRect/>
          </a:stretch>
        </p:blipFill>
        <p:spPr>
          <a:xfrm>
            <a:off x="115275" y="2293275"/>
            <a:ext cx="3675875" cy="556950"/>
          </a:xfrm>
          <a:prstGeom prst="rect">
            <a:avLst/>
          </a:prstGeom>
          <a:noFill/>
          <a:ln w="9525" cap="flat" cmpd="sng">
            <a:solidFill>
              <a:srgbClr val="000000"/>
            </a:solidFill>
            <a:prstDash val="solid"/>
            <a:round/>
            <a:headEnd type="none" w="sm" len="sm"/>
            <a:tailEnd type="none" w="sm" len="sm"/>
          </a:ln>
        </p:spPr>
      </p:pic>
      <p:sp>
        <p:nvSpPr>
          <p:cNvPr id="327" name="Google Shape;327;p30"/>
          <p:cNvSpPr txBox="1"/>
          <p:nvPr/>
        </p:nvSpPr>
        <p:spPr>
          <a:xfrm>
            <a:off x="2087200" y="1543775"/>
            <a:ext cx="2137500" cy="317100"/>
          </a:xfrm>
          <a:prstGeom prst="rect">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0" rIns="91425" bIns="91425" anchor="t" anchorCtr="0">
            <a:noAutofit/>
          </a:bodyPr>
          <a:lstStyle/>
          <a:p>
            <a:pPr marL="0" lvl="0" indent="0" algn="l" rtl="0">
              <a:spcBef>
                <a:spcPts val="1000"/>
              </a:spcBef>
              <a:spcAft>
                <a:spcPts val="0"/>
              </a:spcAft>
              <a:buNone/>
            </a:pPr>
            <a:r>
              <a:rPr lang="en" sz="1000"/>
              <a:t>Access the Invoice Data Form via the Order Data Page. </a:t>
            </a:r>
            <a:endParaRPr sz="1000"/>
          </a:p>
        </p:txBody>
      </p:sp>
      <p:sp>
        <p:nvSpPr>
          <p:cNvPr id="328" name="Google Shape;328;p30"/>
          <p:cNvSpPr txBox="1"/>
          <p:nvPr/>
        </p:nvSpPr>
        <p:spPr>
          <a:xfrm>
            <a:off x="2087200" y="1876975"/>
            <a:ext cx="2425500" cy="356100"/>
          </a:xfrm>
          <a:prstGeom prst="rect">
            <a:avLst/>
          </a:prstGeom>
          <a:solidFill>
            <a:schemeClr val="accent2"/>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1" indent="0" algn="l" rtl="0">
              <a:spcBef>
                <a:spcPts val="0"/>
              </a:spcBef>
              <a:spcAft>
                <a:spcPts val="0"/>
              </a:spcAft>
              <a:buNone/>
            </a:pPr>
            <a:r>
              <a:rPr lang="en" sz="1000"/>
              <a:t>Scroll down to the Invoice Data section and click ‘add’. </a:t>
            </a:r>
            <a:endParaRPr sz="1000"/>
          </a:p>
        </p:txBody>
      </p:sp>
      <p:sp>
        <p:nvSpPr>
          <p:cNvPr id="329" name="Google Shape;329;p30"/>
          <p:cNvSpPr/>
          <p:nvPr/>
        </p:nvSpPr>
        <p:spPr>
          <a:xfrm>
            <a:off x="6873725" y="3028623"/>
            <a:ext cx="424650" cy="146250"/>
          </a:xfrm>
          <a:custGeom>
            <a:avLst/>
            <a:gdLst/>
            <a:ahLst/>
            <a:cxnLst/>
            <a:rect l="l" t="t" r="r" b="b"/>
            <a:pathLst>
              <a:path w="16986" h="5850" extrusionOk="0">
                <a:moveTo>
                  <a:pt x="0" y="5001"/>
                </a:moveTo>
                <a:cubicBezTo>
                  <a:pt x="2818" y="4597"/>
                  <a:pt x="4690" y="1771"/>
                  <a:pt x="7007" y="117"/>
                </a:cubicBezTo>
                <a:cubicBezTo>
                  <a:pt x="8058" y="-634"/>
                  <a:pt x="5362" y="3132"/>
                  <a:pt x="6370" y="3939"/>
                </a:cubicBezTo>
                <a:cubicBezTo>
                  <a:pt x="7244" y="4638"/>
                  <a:pt x="8219" y="2678"/>
                  <a:pt x="9130" y="2028"/>
                </a:cubicBezTo>
                <a:cubicBezTo>
                  <a:pt x="10262" y="1220"/>
                  <a:pt x="13011" y="1708"/>
                  <a:pt x="13164" y="3090"/>
                </a:cubicBezTo>
                <a:cubicBezTo>
                  <a:pt x="13266" y="4007"/>
                  <a:pt x="14299" y="5850"/>
                  <a:pt x="13376" y="5850"/>
                </a:cubicBezTo>
                <a:cubicBezTo>
                  <a:pt x="11118" y="5850"/>
                  <a:pt x="14728" y="117"/>
                  <a:pt x="16986" y="117"/>
                </a:cubicBezTo>
              </a:path>
            </a:pathLst>
          </a:custGeom>
          <a:noFill/>
          <a:ln w="19050" cap="flat" cmpd="sng">
            <a:solidFill>
              <a:srgbClr val="FF6600"/>
            </a:solidFill>
            <a:prstDash val="solid"/>
            <a:round/>
            <a:headEnd type="none" w="med" len="med"/>
            <a:tailEnd type="none" w="med" len="med"/>
          </a:ln>
        </p:spPr>
      </p:sp>
      <p:sp>
        <p:nvSpPr>
          <p:cNvPr id="330" name="Google Shape;330;p30"/>
          <p:cNvSpPr txBox="1"/>
          <p:nvPr/>
        </p:nvSpPr>
        <p:spPr>
          <a:xfrm>
            <a:off x="3045000" y="3179925"/>
            <a:ext cx="1495200" cy="400200"/>
          </a:xfrm>
          <a:prstGeom prst="rect">
            <a:avLst/>
          </a:prstGeom>
          <a:solidFill>
            <a:srgbClr val="FFFFC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1" indent="0" algn="l" rtl="0">
              <a:spcBef>
                <a:spcPts val="0"/>
              </a:spcBef>
              <a:spcAft>
                <a:spcPts val="0"/>
              </a:spcAft>
              <a:buNone/>
            </a:pPr>
            <a:r>
              <a:rPr lang="en" sz="1000" b="0" i="0" u="none" strike="noStrike" cap="none">
                <a:solidFill>
                  <a:srgbClr val="000000"/>
                </a:solidFill>
                <a:latin typeface="Arial"/>
                <a:ea typeface="Arial"/>
                <a:cs typeface="Arial"/>
                <a:sym typeface="Arial"/>
              </a:rPr>
              <a:t>Select </a:t>
            </a:r>
            <a:r>
              <a:rPr lang="en" sz="1000"/>
              <a:t>the</a:t>
            </a:r>
            <a:r>
              <a:rPr lang="en" sz="1000" b="0" i="0" u="none" strike="noStrike" cap="none">
                <a:solidFill>
                  <a:srgbClr val="000000"/>
                </a:solidFill>
                <a:latin typeface="Arial"/>
                <a:ea typeface="Arial"/>
                <a:cs typeface="Arial"/>
                <a:sym typeface="Arial"/>
              </a:rPr>
              <a:t> Invoice Data radio button.</a:t>
            </a:r>
            <a:endParaRPr/>
          </a:p>
        </p:txBody>
      </p:sp>
      <p:sp>
        <p:nvSpPr>
          <p:cNvPr id="331" name="Google Shape;331;p30"/>
          <p:cNvSpPr txBox="1"/>
          <p:nvPr/>
        </p:nvSpPr>
        <p:spPr>
          <a:xfrm>
            <a:off x="2587500" y="3627788"/>
            <a:ext cx="1952700" cy="557100"/>
          </a:xfrm>
          <a:prstGeom prst="rect">
            <a:avLst/>
          </a:prstGeom>
          <a:solidFill>
            <a:srgbClr val="FFFFC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1" indent="0" algn="l" rtl="0">
              <a:spcBef>
                <a:spcPts val="0"/>
              </a:spcBef>
              <a:spcAft>
                <a:spcPts val="0"/>
              </a:spcAft>
              <a:buNone/>
            </a:pPr>
            <a:r>
              <a:rPr lang="en" sz="1000"/>
              <a:t>Enter the date associated with the invoice, the reporting year, and the reporting period. </a:t>
            </a:r>
            <a:endParaRPr sz="1000"/>
          </a:p>
        </p:txBody>
      </p:sp>
      <p:sp>
        <p:nvSpPr>
          <p:cNvPr id="332" name="Google Shape;332;p30"/>
          <p:cNvSpPr/>
          <p:nvPr/>
        </p:nvSpPr>
        <p:spPr>
          <a:xfrm>
            <a:off x="5654600" y="2991117"/>
            <a:ext cx="403400" cy="221250"/>
          </a:xfrm>
          <a:custGeom>
            <a:avLst/>
            <a:gdLst/>
            <a:ahLst/>
            <a:cxnLst/>
            <a:rect l="l" t="t" r="r" b="b"/>
            <a:pathLst>
              <a:path w="16136" h="8850" extrusionOk="0">
                <a:moveTo>
                  <a:pt x="0" y="4381"/>
                </a:moveTo>
                <a:cubicBezTo>
                  <a:pt x="0" y="2856"/>
                  <a:pt x="406" y="-675"/>
                  <a:pt x="1699" y="134"/>
                </a:cubicBezTo>
                <a:cubicBezTo>
                  <a:pt x="4015" y="1583"/>
                  <a:pt x="4852" y="4602"/>
                  <a:pt x="6582" y="6716"/>
                </a:cubicBezTo>
                <a:cubicBezTo>
                  <a:pt x="7093" y="7340"/>
                  <a:pt x="8068" y="9434"/>
                  <a:pt x="8068" y="8627"/>
                </a:cubicBezTo>
                <a:cubicBezTo>
                  <a:pt x="8068" y="6684"/>
                  <a:pt x="6043" y="4582"/>
                  <a:pt x="7007" y="2895"/>
                </a:cubicBezTo>
                <a:cubicBezTo>
                  <a:pt x="8054" y="1062"/>
                  <a:pt x="9887" y="7597"/>
                  <a:pt x="11890" y="6929"/>
                </a:cubicBezTo>
                <a:cubicBezTo>
                  <a:pt x="13837" y="6279"/>
                  <a:pt x="10003" y="1580"/>
                  <a:pt x="11890" y="771"/>
                </a:cubicBezTo>
                <a:cubicBezTo>
                  <a:pt x="13640" y="21"/>
                  <a:pt x="15081" y="3008"/>
                  <a:pt x="16136" y="4593"/>
                </a:cubicBezTo>
              </a:path>
            </a:pathLst>
          </a:custGeom>
          <a:noFill/>
          <a:ln w="19050" cap="flat" cmpd="sng">
            <a:solidFill>
              <a:srgbClr val="FF6600"/>
            </a:solidFill>
            <a:prstDash val="solid"/>
            <a:round/>
            <a:headEnd type="none" w="med" len="med"/>
            <a:tailEnd type="none" w="med" len="med"/>
          </a:ln>
        </p:spPr>
      </p:sp>
      <p:sp>
        <p:nvSpPr>
          <p:cNvPr id="333" name="Google Shape;333;p30"/>
          <p:cNvSpPr txBox="1"/>
          <p:nvPr/>
        </p:nvSpPr>
        <p:spPr>
          <a:xfrm>
            <a:off x="77100" y="4538813"/>
            <a:ext cx="4463100" cy="400200"/>
          </a:xfrm>
          <a:prstGeom prst="rect">
            <a:avLst/>
          </a:prstGeom>
          <a:solidFill>
            <a:srgbClr val="C9DAF8"/>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1" indent="0" algn="l" rtl="0">
              <a:spcBef>
                <a:spcPts val="0"/>
              </a:spcBef>
              <a:spcAft>
                <a:spcPts val="0"/>
              </a:spcAft>
              <a:buNone/>
            </a:pPr>
            <a:r>
              <a:rPr lang="en" sz="1000"/>
              <a:t>The form will require a Comment if the entered CAF does not match the estimated CAF. </a:t>
            </a:r>
            <a:endParaRPr/>
          </a:p>
        </p:txBody>
      </p:sp>
      <p:sp>
        <p:nvSpPr>
          <p:cNvPr id="334" name="Google Shape;334;p30"/>
          <p:cNvSpPr/>
          <p:nvPr/>
        </p:nvSpPr>
        <p:spPr>
          <a:xfrm>
            <a:off x="4598500" y="1543775"/>
            <a:ext cx="4205100" cy="3367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0"/>
          <p:cNvSpPr txBox="1"/>
          <p:nvPr/>
        </p:nvSpPr>
        <p:spPr>
          <a:xfrm>
            <a:off x="77100" y="4232550"/>
            <a:ext cx="4463100" cy="258600"/>
          </a:xfrm>
          <a:prstGeom prst="rect">
            <a:avLst/>
          </a:prstGeom>
          <a:solidFill>
            <a:srgbClr val="C9DAF8"/>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1" indent="0" algn="l" rtl="0">
              <a:spcBef>
                <a:spcPts val="0"/>
              </a:spcBef>
              <a:spcAft>
                <a:spcPts val="0"/>
              </a:spcAft>
              <a:buNone/>
            </a:pPr>
            <a:r>
              <a:rPr lang="en" sz="1000"/>
              <a:t>You can disregard the import function and ‘Upload’ button with this method. </a:t>
            </a:r>
            <a:endParaRPr/>
          </a:p>
        </p:txBody>
      </p:sp>
      <p:pic>
        <p:nvPicPr>
          <p:cNvPr id="336" name="Google Shape;336;p30"/>
          <p:cNvPicPr preferRelativeResize="0"/>
          <p:nvPr/>
        </p:nvPicPr>
        <p:blipFill>
          <a:blip r:embed="rId6">
            <a:alphaModFix/>
          </a:blip>
          <a:stretch>
            <a:fillRect/>
          </a:stretch>
        </p:blipFill>
        <p:spPr>
          <a:xfrm>
            <a:off x="4647184" y="3580125"/>
            <a:ext cx="4118990" cy="1005225"/>
          </a:xfrm>
          <a:prstGeom prst="rect">
            <a:avLst/>
          </a:prstGeom>
          <a:noFill/>
          <a:ln>
            <a:noFill/>
          </a:ln>
        </p:spPr>
      </p:pic>
      <p:pic>
        <p:nvPicPr>
          <p:cNvPr id="337" name="Google Shape;337;p30"/>
          <p:cNvPicPr preferRelativeResize="0"/>
          <p:nvPr/>
        </p:nvPicPr>
        <p:blipFill rotWithShape="1">
          <a:blip r:embed="rId7">
            <a:alphaModFix/>
          </a:blip>
          <a:srcRect l="36182" t="80321" r="37375" b="11270"/>
          <a:stretch/>
        </p:blipFill>
        <p:spPr>
          <a:xfrm>
            <a:off x="5920949" y="4626475"/>
            <a:ext cx="1552027" cy="258749"/>
          </a:xfrm>
          <a:prstGeom prst="rect">
            <a:avLst/>
          </a:prstGeom>
          <a:noFill/>
          <a:ln>
            <a:noFill/>
          </a:ln>
        </p:spPr>
      </p:pic>
      <p:cxnSp>
        <p:nvCxnSpPr>
          <p:cNvPr id="338" name="Google Shape;338;p30"/>
          <p:cNvCxnSpPr/>
          <p:nvPr/>
        </p:nvCxnSpPr>
        <p:spPr>
          <a:xfrm rot="10800000" flipH="1">
            <a:off x="4540200" y="3504025"/>
            <a:ext cx="893700" cy="1209600"/>
          </a:xfrm>
          <a:prstGeom prst="straightConnector1">
            <a:avLst/>
          </a:prstGeom>
          <a:noFill/>
          <a:ln w="19050" cap="flat" cmpd="sng">
            <a:solidFill>
              <a:srgbClr val="FF6600"/>
            </a:solidFill>
            <a:prstDash val="solid"/>
            <a:round/>
            <a:headEnd type="none" w="med" len="med"/>
            <a:tailEnd type="triangle" w="med" len="med"/>
          </a:ln>
        </p:spPr>
      </p:cxnSp>
      <p:cxnSp>
        <p:nvCxnSpPr>
          <p:cNvPr id="339" name="Google Shape;339;p30"/>
          <p:cNvCxnSpPr/>
          <p:nvPr/>
        </p:nvCxnSpPr>
        <p:spPr>
          <a:xfrm rot="10800000" flipH="1">
            <a:off x="4540200" y="3164850"/>
            <a:ext cx="1015800" cy="1162500"/>
          </a:xfrm>
          <a:prstGeom prst="straightConnector1">
            <a:avLst/>
          </a:prstGeom>
          <a:noFill/>
          <a:ln w="19050" cap="flat" cmpd="sng">
            <a:solidFill>
              <a:srgbClr val="FF6600"/>
            </a:solidFill>
            <a:prstDash val="solid"/>
            <a:round/>
            <a:headEnd type="none" w="med" len="med"/>
            <a:tailEnd type="triangle" w="med" len="med"/>
          </a:ln>
        </p:spPr>
      </p:cxnSp>
      <p:cxnSp>
        <p:nvCxnSpPr>
          <p:cNvPr id="340" name="Google Shape;340;p30"/>
          <p:cNvCxnSpPr/>
          <p:nvPr/>
        </p:nvCxnSpPr>
        <p:spPr>
          <a:xfrm rot="10800000" flipH="1">
            <a:off x="4540200" y="2395700"/>
            <a:ext cx="962700" cy="1350600"/>
          </a:xfrm>
          <a:prstGeom prst="straightConnector1">
            <a:avLst/>
          </a:prstGeom>
          <a:noFill/>
          <a:ln w="19050" cap="flat" cmpd="sng">
            <a:solidFill>
              <a:srgbClr val="FF6600"/>
            </a:solidFill>
            <a:prstDash val="solid"/>
            <a:round/>
            <a:headEnd type="none" w="med" len="med"/>
            <a:tailEnd type="triangle" w="med" len="med"/>
          </a:ln>
        </p:spPr>
      </p:cxnSp>
      <p:cxnSp>
        <p:nvCxnSpPr>
          <p:cNvPr id="341" name="Google Shape;341;p30"/>
          <p:cNvCxnSpPr/>
          <p:nvPr/>
        </p:nvCxnSpPr>
        <p:spPr>
          <a:xfrm rot="10800000" flipH="1">
            <a:off x="4239750" y="1987400"/>
            <a:ext cx="1623600" cy="1195500"/>
          </a:xfrm>
          <a:prstGeom prst="straightConnector1">
            <a:avLst/>
          </a:prstGeom>
          <a:noFill/>
          <a:ln w="19050" cap="flat" cmpd="sng">
            <a:solidFill>
              <a:srgbClr val="FF6600"/>
            </a:solidFill>
            <a:prstDash val="solid"/>
            <a:round/>
            <a:headEnd type="none" w="med" len="med"/>
            <a:tailEnd type="triangle" w="med" len="med"/>
          </a:ln>
        </p:spPr>
      </p:cxnSp>
      <p:cxnSp>
        <p:nvCxnSpPr>
          <p:cNvPr id="342" name="Google Shape;342;p30"/>
          <p:cNvCxnSpPr/>
          <p:nvPr/>
        </p:nvCxnSpPr>
        <p:spPr>
          <a:xfrm flipH="1">
            <a:off x="1091200" y="1582025"/>
            <a:ext cx="996000" cy="150900"/>
          </a:xfrm>
          <a:prstGeom prst="straightConnector1">
            <a:avLst/>
          </a:prstGeom>
          <a:noFill/>
          <a:ln w="19050" cap="flat" cmpd="sng">
            <a:solidFill>
              <a:srgbClr val="FF6600"/>
            </a:solidFill>
            <a:prstDash val="solid"/>
            <a:round/>
            <a:headEnd type="none" w="med" len="med"/>
            <a:tailEnd type="triangle" w="med" len="med"/>
          </a:ln>
        </p:spPr>
      </p:cxnSp>
      <p:cxnSp>
        <p:nvCxnSpPr>
          <p:cNvPr id="343" name="Google Shape;343;p30"/>
          <p:cNvCxnSpPr/>
          <p:nvPr/>
        </p:nvCxnSpPr>
        <p:spPr>
          <a:xfrm rot="-5400000" flipH="1">
            <a:off x="223775" y="1831475"/>
            <a:ext cx="525600" cy="434700"/>
          </a:xfrm>
          <a:prstGeom prst="curvedConnector3">
            <a:avLst>
              <a:gd name="adj1" fmla="val 50000"/>
            </a:avLst>
          </a:prstGeom>
          <a:noFill/>
          <a:ln w="19050" cap="flat" cmpd="sng">
            <a:solidFill>
              <a:srgbClr val="FF6600"/>
            </a:solidFill>
            <a:prstDash val="solid"/>
            <a:round/>
            <a:headEnd type="none" w="med" len="med"/>
            <a:tailEnd type="triangle" w="med" len="med"/>
          </a:ln>
        </p:spPr>
      </p:cxnSp>
      <p:pic>
        <p:nvPicPr>
          <p:cNvPr id="344" name="Google Shape;344;p30"/>
          <p:cNvPicPr preferRelativeResize="0"/>
          <p:nvPr/>
        </p:nvPicPr>
        <p:blipFill>
          <a:blip r:embed="rId8">
            <a:alphaModFix/>
          </a:blip>
          <a:stretch>
            <a:fillRect/>
          </a:stretch>
        </p:blipFill>
        <p:spPr>
          <a:xfrm>
            <a:off x="8194050" y="187251"/>
            <a:ext cx="809275" cy="715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342"/>
                                        </p:tgtEl>
                                        <p:attrNameLst>
                                          <p:attrName>style.visibility</p:attrName>
                                        </p:attrNameLst>
                                      </p:cBhvr>
                                      <p:to>
                                        <p:strVal val="visible"/>
                                      </p:to>
                                    </p:set>
                                    <p:animEffect transition="in" filter="fade">
                                      <p:cBhvr>
                                        <p:cTn id="10" dur="1000"/>
                                        <p:tgtEl>
                                          <p:spTgt spid="34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8"/>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nodeType="afterEffect">
                                  <p:stCondLst>
                                    <p:cond delay="0"/>
                                  </p:stCondLst>
                                  <p:childTnLst>
                                    <p:set>
                                      <p:cBhvr>
                                        <p:cTn id="17" dur="1" fill="hold">
                                          <p:stCondLst>
                                            <p:cond delay="0"/>
                                          </p:stCondLst>
                                        </p:cTn>
                                        <p:tgtEl>
                                          <p:spTgt spid="343"/>
                                        </p:tgtEl>
                                        <p:attrNameLst>
                                          <p:attrName>style.visibility</p:attrName>
                                        </p:attrNameLst>
                                      </p:cBhvr>
                                      <p:to>
                                        <p:strVal val="visible"/>
                                      </p:to>
                                    </p:set>
                                    <p:animEffect transition="in" filter="fade">
                                      <p:cBhvr>
                                        <p:cTn id="18" dur="1000"/>
                                        <p:tgtEl>
                                          <p:spTgt spid="34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0"/>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nodeType="afterEffect">
                                  <p:stCondLst>
                                    <p:cond delay="0"/>
                                  </p:stCondLst>
                                  <p:childTnLst>
                                    <p:set>
                                      <p:cBhvr>
                                        <p:cTn id="25" dur="1" fill="hold">
                                          <p:stCondLst>
                                            <p:cond delay="0"/>
                                          </p:stCondLst>
                                        </p:cTn>
                                        <p:tgtEl>
                                          <p:spTgt spid="341"/>
                                        </p:tgtEl>
                                        <p:attrNameLst>
                                          <p:attrName>style.visibility</p:attrName>
                                        </p:attrNameLst>
                                      </p:cBhvr>
                                      <p:to>
                                        <p:strVal val="visible"/>
                                      </p:to>
                                    </p:set>
                                    <p:animEffect transition="in" filter="fade">
                                      <p:cBhvr>
                                        <p:cTn id="26" dur="1000"/>
                                        <p:tgtEl>
                                          <p:spTgt spid="34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1"/>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nodeType="afterEffect">
                                  <p:stCondLst>
                                    <p:cond delay="0"/>
                                  </p:stCondLst>
                                  <p:childTnLst>
                                    <p:set>
                                      <p:cBhvr>
                                        <p:cTn id="33" dur="1" fill="hold">
                                          <p:stCondLst>
                                            <p:cond delay="0"/>
                                          </p:stCondLst>
                                        </p:cTn>
                                        <p:tgtEl>
                                          <p:spTgt spid="340"/>
                                        </p:tgtEl>
                                        <p:attrNameLst>
                                          <p:attrName>style.visibility</p:attrName>
                                        </p:attrNameLst>
                                      </p:cBhvr>
                                      <p:to>
                                        <p:strVal val="visible"/>
                                      </p:to>
                                    </p:set>
                                    <p:animEffect transition="in" filter="fade">
                                      <p:cBhvr>
                                        <p:cTn id="34" dur="1000"/>
                                        <p:tgtEl>
                                          <p:spTgt spid="34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5"/>
                                        </p:tgtEl>
                                        <p:attrNameLst>
                                          <p:attrName>style.visibility</p:attrName>
                                        </p:attrNameLst>
                                      </p:cBhvr>
                                      <p:to>
                                        <p:strVal val="visible"/>
                                      </p:to>
                                    </p:set>
                                  </p:childTnLst>
                                </p:cTn>
                              </p:par>
                            </p:childTnLst>
                          </p:cTn>
                        </p:par>
                        <p:par>
                          <p:cTn id="39" fill="hold">
                            <p:stCondLst>
                              <p:cond delay="0"/>
                            </p:stCondLst>
                            <p:childTnLst>
                              <p:par>
                                <p:cTn id="40" presetID="10" presetClass="entr" presetSubtype="0" fill="hold" nodeType="afterEffect">
                                  <p:stCondLst>
                                    <p:cond delay="0"/>
                                  </p:stCondLst>
                                  <p:childTnLst>
                                    <p:set>
                                      <p:cBhvr>
                                        <p:cTn id="41" dur="1" fill="hold">
                                          <p:stCondLst>
                                            <p:cond delay="0"/>
                                          </p:stCondLst>
                                        </p:cTn>
                                        <p:tgtEl>
                                          <p:spTgt spid="339"/>
                                        </p:tgtEl>
                                        <p:attrNameLst>
                                          <p:attrName>style.visibility</p:attrName>
                                        </p:attrNameLst>
                                      </p:cBhvr>
                                      <p:to>
                                        <p:strVal val="visible"/>
                                      </p:to>
                                    </p:set>
                                    <p:animEffect transition="in" filter="fade">
                                      <p:cBhvr>
                                        <p:cTn id="42" dur="1000"/>
                                        <p:tgtEl>
                                          <p:spTgt spid="339"/>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3"/>
                                        </p:tgtEl>
                                        <p:attrNameLst>
                                          <p:attrName>style.visibility</p:attrName>
                                        </p:attrNameLst>
                                      </p:cBhvr>
                                      <p:to>
                                        <p:strVal val="visible"/>
                                      </p:to>
                                    </p:set>
                                  </p:childTnLst>
                                </p:cTn>
                              </p:par>
                            </p:childTnLst>
                          </p:cTn>
                        </p:par>
                        <p:par>
                          <p:cTn id="47" fill="hold">
                            <p:stCondLst>
                              <p:cond delay="0"/>
                            </p:stCondLst>
                            <p:childTnLst>
                              <p:par>
                                <p:cTn id="48" presetID="10" presetClass="entr" presetSubtype="0" fill="hold" nodeType="afterEffect">
                                  <p:stCondLst>
                                    <p:cond delay="0"/>
                                  </p:stCondLst>
                                  <p:childTnLst>
                                    <p:set>
                                      <p:cBhvr>
                                        <p:cTn id="49" dur="1" fill="hold">
                                          <p:stCondLst>
                                            <p:cond delay="0"/>
                                          </p:stCondLst>
                                        </p:cTn>
                                        <p:tgtEl>
                                          <p:spTgt spid="338"/>
                                        </p:tgtEl>
                                        <p:attrNameLst>
                                          <p:attrName>style.visibility</p:attrName>
                                        </p:attrNameLst>
                                      </p:cBhvr>
                                      <p:to>
                                        <p:strVal val="visible"/>
                                      </p:to>
                                    </p:set>
                                    <p:animEffect transition="in" filter="fade">
                                      <p:cBhvr>
                                        <p:cTn id="50" dur="1000"/>
                                        <p:tgtEl>
                                          <p:spTgt spid="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31"/>
          <p:cNvPicPr preferRelativeResize="0"/>
          <p:nvPr/>
        </p:nvPicPr>
        <p:blipFill rotWithShape="1">
          <a:blip r:embed="rId3">
            <a:alphaModFix/>
          </a:blip>
          <a:srcRect r="21942"/>
          <a:stretch/>
        </p:blipFill>
        <p:spPr>
          <a:xfrm>
            <a:off x="355025" y="1600850"/>
            <a:ext cx="4099580" cy="1941800"/>
          </a:xfrm>
          <a:prstGeom prst="rect">
            <a:avLst/>
          </a:prstGeom>
          <a:noFill/>
          <a:ln>
            <a:noFill/>
          </a:ln>
        </p:spPr>
      </p:pic>
      <p:sp>
        <p:nvSpPr>
          <p:cNvPr id="350" name="Google Shape;350;p31"/>
          <p:cNvSpPr txBox="1">
            <a:spLocks noGrp="1"/>
          </p:cNvSpPr>
          <p:nvPr>
            <p:ph type="title"/>
          </p:nvPr>
        </p:nvSpPr>
        <p:spPr>
          <a:xfrm>
            <a:off x="591758" y="187256"/>
            <a:ext cx="7602300" cy="88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a:latin typeface="Lato"/>
                <a:ea typeface="Lato"/>
                <a:cs typeface="Lato"/>
                <a:sym typeface="Lato"/>
              </a:rPr>
              <a:t>Method 1: Line by Line (2)</a:t>
            </a:r>
            <a:endParaRPr sz="3600" b="1">
              <a:solidFill>
                <a:srgbClr val="003C71"/>
              </a:solidFill>
              <a:latin typeface="Lato"/>
              <a:ea typeface="Lato"/>
              <a:cs typeface="Lato"/>
              <a:sym typeface="Lato"/>
            </a:endParaRPr>
          </a:p>
        </p:txBody>
      </p:sp>
      <p:sp>
        <p:nvSpPr>
          <p:cNvPr id="351" name="Google Shape;351;p31"/>
          <p:cNvSpPr txBox="1">
            <a:spLocks noGrp="1"/>
          </p:cNvSpPr>
          <p:nvPr>
            <p:ph type="subTitle" idx="1"/>
          </p:nvPr>
        </p:nvSpPr>
        <p:spPr>
          <a:xfrm>
            <a:off x="591750" y="1051800"/>
            <a:ext cx="7345500" cy="3936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en" sz="2200">
                <a:solidFill>
                  <a:schemeClr val="dk2"/>
                </a:solidFill>
                <a:latin typeface="Lato"/>
                <a:ea typeface="Lato"/>
                <a:cs typeface="Lato"/>
                <a:sym typeface="Lato"/>
              </a:rPr>
              <a:t>For new users or orders with few line items</a:t>
            </a:r>
            <a:endParaRPr/>
          </a:p>
        </p:txBody>
      </p:sp>
      <p:sp>
        <p:nvSpPr>
          <p:cNvPr id="352" name="Google Shape;352;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353" name="Google Shape;353;p31"/>
          <p:cNvSpPr/>
          <p:nvPr/>
        </p:nvSpPr>
        <p:spPr>
          <a:xfrm>
            <a:off x="2552600" y="3016473"/>
            <a:ext cx="424650" cy="146250"/>
          </a:xfrm>
          <a:custGeom>
            <a:avLst/>
            <a:gdLst/>
            <a:ahLst/>
            <a:cxnLst/>
            <a:rect l="l" t="t" r="r" b="b"/>
            <a:pathLst>
              <a:path w="16986" h="5850" extrusionOk="0">
                <a:moveTo>
                  <a:pt x="0" y="5001"/>
                </a:moveTo>
                <a:cubicBezTo>
                  <a:pt x="2818" y="4597"/>
                  <a:pt x="4690" y="1771"/>
                  <a:pt x="7007" y="117"/>
                </a:cubicBezTo>
                <a:cubicBezTo>
                  <a:pt x="8058" y="-634"/>
                  <a:pt x="5362" y="3132"/>
                  <a:pt x="6370" y="3939"/>
                </a:cubicBezTo>
                <a:cubicBezTo>
                  <a:pt x="7244" y="4638"/>
                  <a:pt x="8219" y="2678"/>
                  <a:pt x="9130" y="2028"/>
                </a:cubicBezTo>
                <a:cubicBezTo>
                  <a:pt x="10262" y="1220"/>
                  <a:pt x="13011" y="1708"/>
                  <a:pt x="13164" y="3090"/>
                </a:cubicBezTo>
                <a:cubicBezTo>
                  <a:pt x="13266" y="4007"/>
                  <a:pt x="14299" y="5850"/>
                  <a:pt x="13376" y="5850"/>
                </a:cubicBezTo>
                <a:cubicBezTo>
                  <a:pt x="11118" y="5850"/>
                  <a:pt x="14728" y="117"/>
                  <a:pt x="16986" y="117"/>
                </a:cubicBezTo>
              </a:path>
            </a:pathLst>
          </a:custGeom>
          <a:noFill/>
          <a:ln w="19050" cap="flat" cmpd="sng">
            <a:solidFill>
              <a:srgbClr val="FF6600"/>
            </a:solidFill>
            <a:prstDash val="solid"/>
            <a:round/>
            <a:headEnd type="none" w="med" len="med"/>
            <a:tailEnd type="none" w="med" len="med"/>
          </a:ln>
        </p:spPr>
      </p:sp>
      <p:sp>
        <p:nvSpPr>
          <p:cNvPr id="354" name="Google Shape;354;p31"/>
          <p:cNvSpPr/>
          <p:nvPr/>
        </p:nvSpPr>
        <p:spPr>
          <a:xfrm>
            <a:off x="1326400" y="2978967"/>
            <a:ext cx="403400" cy="221250"/>
          </a:xfrm>
          <a:custGeom>
            <a:avLst/>
            <a:gdLst/>
            <a:ahLst/>
            <a:cxnLst/>
            <a:rect l="l" t="t" r="r" b="b"/>
            <a:pathLst>
              <a:path w="16136" h="8850" extrusionOk="0">
                <a:moveTo>
                  <a:pt x="0" y="4381"/>
                </a:moveTo>
                <a:cubicBezTo>
                  <a:pt x="0" y="2856"/>
                  <a:pt x="406" y="-675"/>
                  <a:pt x="1699" y="134"/>
                </a:cubicBezTo>
                <a:cubicBezTo>
                  <a:pt x="4015" y="1583"/>
                  <a:pt x="4852" y="4602"/>
                  <a:pt x="6582" y="6716"/>
                </a:cubicBezTo>
                <a:cubicBezTo>
                  <a:pt x="7093" y="7340"/>
                  <a:pt x="8068" y="9434"/>
                  <a:pt x="8068" y="8627"/>
                </a:cubicBezTo>
                <a:cubicBezTo>
                  <a:pt x="8068" y="6684"/>
                  <a:pt x="6043" y="4582"/>
                  <a:pt x="7007" y="2895"/>
                </a:cubicBezTo>
                <a:cubicBezTo>
                  <a:pt x="8054" y="1062"/>
                  <a:pt x="9887" y="7597"/>
                  <a:pt x="11890" y="6929"/>
                </a:cubicBezTo>
                <a:cubicBezTo>
                  <a:pt x="13837" y="6279"/>
                  <a:pt x="10003" y="1580"/>
                  <a:pt x="11890" y="771"/>
                </a:cubicBezTo>
                <a:cubicBezTo>
                  <a:pt x="13640" y="21"/>
                  <a:pt x="15081" y="3008"/>
                  <a:pt x="16136" y="4593"/>
                </a:cubicBezTo>
              </a:path>
            </a:pathLst>
          </a:custGeom>
          <a:noFill/>
          <a:ln w="19050" cap="flat" cmpd="sng">
            <a:solidFill>
              <a:srgbClr val="FF6600"/>
            </a:solidFill>
            <a:prstDash val="solid"/>
            <a:round/>
            <a:headEnd type="none" w="med" len="med"/>
            <a:tailEnd type="none" w="med" len="med"/>
          </a:ln>
        </p:spPr>
      </p:sp>
      <p:pic>
        <p:nvPicPr>
          <p:cNvPr id="355" name="Google Shape;355;p31"/>
          <p:cNvPicPr preferRelativeResize="0"/>
          <p:nvPr/>
        </p:nvPicPr>
        <p:blipFill rotWithShape="1">
          <a:blip r:embed="rId4">
            <a:alphaModFix/>
          </a:blip>
          <a:srcRect t="15343" b="12145"/>
          <a:stretch/>
        </p:blipFill>
        <p:spPr>
          <a:xfrm>
            <a:off x="4660475" y="2127962"/>
            <a:ext cx="3589248" cy="1648450"/>
          </a:xfrm>
          <a:prstGeom prst="rect">
            <a:avLst/>
          </a:prstGeom>
          <a:noFill/>
          <a:ln w="9525" cap="flat" cmpd="sng">
            <a:solidFill>
              <a:schemeClr val="dk2"/>
            </a:solidFill>
            <a:prstDash val="solid"/>
            <a:round/>
            <a:headEnd type="none" w="sm" len="sm"/>
            <a:tailEnd type="none" w="sm" len="sm"/>
          </a:ln>
        </p:spPr>
      </p:pic>
      <p:sp>
        <p:nvSpPr>
          <p:cNvPr id="356" name="Google Shape;356;p31"/>
          <p:cNvSpPr/>
          <p:nvPr/>
        </p:nvSpPr>
        <p:spPr>
          <a:xfrm>
            <a:off x="306350" y="1547425"/>
            <a:ext cx="4205100" cy="3367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7" name="Google Shape;357;p31"/>
          <p:cNvPicPr preferRelativeResize="0"/>
          <p:nvPr/>
        </p:nvPicPr>
        <p:blipFill>
          <a:blip r:embed="rId5">
            <a:alphaModFix/>
          </a:blip>
          <a:stretch>
            <a:fillRect/>
          </a:stretch>
        </p:blipFill>
        <p:spPr>
          <a:xfrm>
            <a:off x="355034" y="3583775"/>
            <a:ext cx="4118990" cy="1005225"/>
          </a:xfrm>
          <a:prstGeom prst="rect">
            <a:avLst/>
          </a:prstGeom>
          <a:noFill/>
          <a:ln>
            <a:noFill/>
          </a:ln>
        </p:spPr>
      </p:pic>
      <p:pic>
        <p:nvPicPr>
          <p:cNvPr id="358" name="Google Shape;358;p31"/>
          <p:cNvPicPr preferRelativeResize="0"/>
          <p:nvPr/>
        </p:nvPicPr>
        <p:blipFill rotWithShape="1">
          <a:blip r:embed="rId6">
            <a:alphaModFix/>
          </a:blip>
          <a:srcRect l="36182" t="80321" r="37375" b="11270"/>
          <a:stretch/>
        </p:blipFill>
        <p:spPr>
          <a:xfrm>
            <a:off x="1628799" y="4630125"/>
            <a:ext cx="1552027" cy="258749"/>
          </a:xfrm>
          <a:prstGeom prst="rect">
            <a:avLst/>
          </a:prstGeom>
          <a:noFill/>
          <a:ln>
            <a:noFill/>
          </a:ln>
        </p:spPr>
      </p:pic>
      <p:sp>
        <p:nvSpPr>
          <p:cNvPr id="359" name="Google Shape;359;p31"/>
          <p:cNvSpPr txBox="1"/>
          <p:nvPr/>
        </p:nvSpPr>
        <p:spPr>
          <a:xfrm>
            <a:off x="3961625" y="1600850"/>
            <a:ext cx="4463100" cy="400200"/>
          </a:xfrm>
          <a:prstGeom prst="rect">
            <a:avLst/>
          </a:prstGeom>
          <a:solidFill>
            <a:srgbClr val="FFFFCC"/>
          </a:solidFill>
          <a:ln w="9525" cap="flat" cmpd="sng">
            <a:solidFill>
              <a:srgbClr val="013C88"/>
            </a:solidFill>
            <a:prstDash val="solid"/>
            <a:round/>
            <a:headEnd type="none" w="sm" len="sm"/>
            <a:tailEnd type="none" w="sm" len="sm"/>
          </a:ln>
        </p:spPr>
        <p:txBody>
          <a:bodyPr spcFirstLastPara="1" wrap="square" lIns="91425" tIns="45700" rIns="91425" bIns="45700" anchor="t" anchorCtr="0">
            <a:noAutofit/>
          </a:bodyPr>
          <a:lstStyle/>
          <a:p>
            <a:pPr marL="0" marR="0" lvl="1" indent="0" algn="l" rtl="0">
              <a:spcBef>
                <a:spcPts val="0"/>
              </a:spcBef>
              <a:spcAft>
                <a:spcPts val="0"/>
              </a:spcAft>
              <a:buNone/>
            </a:pPr>
            <a:r>
              <a:rPr lang="en" sz="1000" b="0" i="0" u="none" strike="noStrike" cap="none">
                <a:solidFill>
                  <a:srgbClr val="000000"/>
                </a:solidFill>
                <a:latin typeface="Arial"/>
                <a:ea typeface="Arial"/>
                <a:cs typeface="Arial"/>
                <a:sym typeface="Arial"/>
              </a:rPr>
              <a:t>Use the line item table to report your invoice line items, at least 1 row per CLIN. The CAF line is provided </a:t>
            </a:r>
            <a:r>
              <a:rPr lang="en" sz="1000"/>
              <a:t>on every invoice by default</a:t>
            </a:r>
            <a:r>
              <a:rPr lang="en" sz="1000" b="0" i="0" u="none" strike="noStrike" cap="none">
                <a:solidFill>
                  <a:srgbClr val="000000"/>
                </a:solidFill>
                <a:latin typeface="Arial"/>
                <a:ea typeface="Arial"/>
                <a:cs typeface="Arial"/>
                <a:sym typeface="Arial"/>
              </a:rPr>
              <a:t>.</a:t>
            </a:r>
            <a:endParaRPr/>
          </a:p>
        </p:txBody>
      </p:sp>
      <p:sp>
        <p:nvSpPr>
          <p:cNvPr id="360" name="Google Shape;360;p31"/>
          <p:cNvSpPr txBox="1"/>
          <p:nvPr/>
        </p:nvSpPr>
        <p:spPr>
          <a:xfrm>
            <a:off x="4110075" y="4458975"/>
            <a:ext cx="4463100" cy="393600"/>
          </a:xfrm>
          <a:prstGeom prst="rect">
            <a:avLst/>
          </a:prstGeom>
          <a:solidFill>
            <a:srgbClr val="FFFFCC"/>
          </a:solidFill>
          <a:ln w="9525" cap="flat" cmpd="sng">
            <a:solidFill>
              <a:srgbClr val="013C88"/>
            </a:solidFill>
            <a:prstDash val="solid"/>
            <a:round/>
            <a:headEnd type="none" w="sm" len="sm"/>
            <a:tailEnd type="none" w="sm" len="sm"/>
          </a:ln>
        </p:spPr>
        <p:txBody>
          <a:bodyPr spcFirstLastPara="1" wrap="square" lIns="91425" tIns="45700" rIns="91425" bIns="45700" anchor="t" anchorCtr="0">
            <a:noAutofit/>
          </a:bodyPr>
          <a:lstStyle/>
          <a:p>
            <a:pPr marL="0" marR="0" lvl="1" indent="0" algn="l" rtl="0">
              <a:spcBef>
                <a:spcPts val="0"/>
              </a:spcBef>
              <a:spcAft>
                <a:spcPts val="0"/>
              </a:spcAft>
              <a:buNone/>
            </a:pPr>
            <a:r>
              <a:rPr lang="en" sz="1000" b="0" i="0" u="none" strike="noStrike" cap="none">
                <a:solidFill>
                  <a:srgbClr val="000000"/>
                </a:solidFill>
                <a:latin typeface="Arial"/>
                <a:ea typeface="Arial"/>
                <a:cs typeface="Arial"/>
                <a:sym typeface="Arial"/>
              </a:rPr>
              <a:t>Click the ‘Add Line Item’ button to add new line items. Click </a:t>
            </a:r>
            <a:r>
              <a:rPr lang="en" sz="1000"/>
              <a:t>‘Submit’ to save changes, </a:t>
            </a:r>
            <a:r>
              <a:rPr lang="en" sz="1000">
                <a:highlight>
                  <a:srgbClr val="FFFF00"/>
                </a:highlight>
              </a:rPr>
              <a:t>once submitted, you can return at any time to edit an invoice.</a:t>
            </a:r>
            <a:endParaRPr/>
          </a:p>
        </p:txBody>
      </p:sp>
      <p:sp>
        <p:nvSpPr>
          <p:cNvPr id="361" name="Google Shape;361;p31"/>
          <p:cNvSpPr txBox="1"/>
          <p:nvPr/>
        </p:nvSpPr>
        <p:spPr>
          <a:xfrm>
            <a:off x="4660500" y="3813388"/>
            <a:ext cx="3589200" cy="546000"/>
          </a:xfrm>
          <a:prstGeom prst="rect">
            <a:avLst/>
          </a:prstGeom>
          <a:solidFill>
            <a:srgbClr val="C9DAF8"/>
          </a:solidFill>
          <a:ln w="9525" cap="flat" cmpd="sng">
            <a:solidFill>
              <a:srgbClr val="013C88"/>
            </a:solidFill>
            <a:prstDash val="solid"/>
            <a:round/>
            <a:headEnd type="none" w="sm" len="sm"/>
            <a:tailEnd type="none" w="sm" len="sm"/>
          </a:ln>
        </p:spPr>
        <p:txBody>
          <a:bodyPr spcFirstLastPara="1" wrap="square" lIns="91425" tIns="45700" rIns="91425" bIns="45700" anchor="t" anchorCtr="0">
            <a:noAutofit/>
          </a:bodyPr>
          <a:lstStyle/>
          <a:p>
            <a:pPr marL="0" marR="0" lvl="1" indent="0" algn="l" rtl="0">
              <a:spcBef>
                <a:spcPts val="0"/>
              </a:spcBef>
              <a:spcAft>
                <a:spcPts val="0"/>
              </a:spcAft>
              <a:buNone/>
            </a:pPr>
            <a:r>
              <a:rPr lang="en" sz="900" b="1" i="1"/>
              <a:t>Type</a:t>
            </a:r>
            <a:r>
              <a:rPr lang="en" sz="900"/>
              <a:t>, </a:t>
            </a:r>
            <a:r>
              <a:rPr lang="en" sz="900" b="1" i="1"/>
              <a:t>Price</a:t>
            </a:r>
            <a:r>
              <a:rPr lang="en" sz="900"/>
              <a:t>, </a:t>
            </a:r>
            <a:r>
              <a:rPr lang="en" sz="900" b="1" i="1"/>
              <a:t>Quantity </a:t>
            </a:r>
            <a:r>
              <a:rPr lang="en" sz="900"/>
              <a:t>&amp; </a:t>
            </a:r>
            <a:r>
              <a:rPr lang="en" sz="900" b="1" i="1"/>
              <a:t>Unit </a:t>
            </a:r>
            <a:r>
              <a:rPr lang="en" sz="900"/>
              <a:t>fields will depend on the prices paid guidance for contract type (slides 18-19). CPRM will calculate totals and estimated CAF based on CAF rate rules.</a:t>
            </a:r>
            <a:r>
              <a:rPr lang="en" sz="1000"/>
              <a:t> </a:t>
            </a:r>
            <a:endParaRPr/>
          </a:p>
        </p:txBody>
      </p:sp>
      <p:cxnSp>
        <p:nvCxnSpPr>
          <p:cNvPr id="362" name="Google Shape;362;p31"/>
          <p:cNvCxnSpPr/>
          <p:nvPr/>
        </p:nvCxnSpPr>
        <p:spPr>
          <a:xfrm flipH="1">
            <a:off x="3583425" y="2003450"/>
            <a:ext cx="795300" cy="1575000"/>
          </a:xfrm>
          <a:prstGeom prst="straightConnector1">
            <a:avLst/>
          </a:prstGeom>
          <a:noFill/>
          <a:ln w="19050" cap="flat" cmpd="sng">
            <a:solidFill>
              <a:srgbClr val="FF6600"/>
            </a:solidFill>
            <a:prstDash val="solid"/>
            <a:round/>
            <a:headEnd type="none" w="med" len="med"/>
            <a:tailEnd type="triangle" w="med" len="med"/>
          </a:ln>
        </p:spPr>
      </p:cxnSp>
      <p:cxnSp>
        <p:nvCxnSpPr>
          <p:cNvPr id="363" name="Google Shape;363;p31"/>
          <p:cNvCxnSpPr>
            <a:endCxn id="358" idx="2"/>
          </p:cNvCxnSpPr>
          <p:nvPr/>
        </p:nvCxnSpPr>
        <p:spPr>
          <a:xfrm flipH="1">
            <a:off x="2404813" y="4543574"/>
            <a:ext cx="1703400" cy="345300"/>
          </a:xfrm>
          <a:prstGeom prst="curvedConnector4">
            <a:avLst>
              <a:gd name="adj1" fmla="val 27222"/>
              <a:gd name="adj2" fmla="val 168962"/>
            </a:avLst>
          </a:prstGeom>
          <a:noFill/>
          <a:ln w="19050" cap="flat" cmpd="sng">
            <a:solidFill>
              <a:srgbClr val="FF6600"/>
            </a:solidFill>
            <a:prstDash val="solid"/>
            <a:round/>
            <a:headEnd type="none" w="med" len="med"/>
            <a:tailEnd type="triangle" w="med" len="med"/>
          </a:ln>
        </p:spPr>
      </p:cxnSp>
      <p:pic>
        <p:nvPicPr>
          <p:cNvPr id="364" name="Google Shape;364;p31"/>
          <p:cNvPicPr preferRelativeResize="0"/>
          <p:nvPr/>
        </p:nvPicPr>
        <p:blipFill>
          <a:blip r:embed="rId7">
            <a:alphaModFix/>
          </a:blip>
          <a:stretch>
            <a:fillRect/>
          </a:stretch>
        </p:blipFill>
        <p:spPr>
          <a:xfrm>
            <a:off x="8194050" y="187251"/>
            <a:ext cx="809275" cy="715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9"/>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362"/>
                                        </p:tgtEl>
                                        <p:attrNameLst>
                                          <p:attrName>style.visibility</p:attrName>
                                        </p:attrNameLst>
                                      </p:cBhvr>
                                      <p:to>
                                        <p:strVal val="visible"/>
                                      </p:to>
                                    </p:set>
                                    <p:animEffect transition="in" filter="fade">
                                      <p:cBhvr>
                                        <p:cTn id="10" dur="1000"/>
                                        <p:tgtEl>
                                          <p:spTgt spid="36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0"/>
                                        </p:tgtEl>
                                        <p:attrNameLst>
                                          <p:attrName>style.visibility</p:attrName>
                                        </p:attrNameLst>
                                      </p:cBhvr>
                                      <p:to>
                                        <p:strVal val="visible"/>
                                      </p:to>
                                    </p:se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363"/>
                                        </p:tgtEl>
                                        <p:attrNameLst>
                                          <p:attrName>style.visibility</p:attrName>
                                        </p:attrNameLst>
                                      </p:cBhvr>
                                      <p:to>
                                        <p:strVal val="visible"/>
                                      </p:to>
                                    </p:set>
                                    <p:animEffect transition="in" filter="fade">
                                      <p:cBhvr>
                                        <p:cTn id="22" dur="1000"/>
                                        <p:tgtEl>
                                          <p:spTgt spid="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2"/>
          <p:cNvSpPr txBox="1">
            <a:spLocks noGrp="1"/>
          </p:cNvSpPr>
          <p:nvPr>
            <p:ph type="title"/>
          </p:nvPr>
        </p:nvSpPr>
        <p:spPr>
          <a:xfrm>
            <a:off x="591758" y="187256"/>
            <a:ext cx="7602300" cy="88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a:latin typeface="Lato"/>
                <a:ea typeface="Lato"/>
                <a:cs typeface="Lato"/>
                <a:sym typeface="Lato"/>
              </a:rPr>
              <a:t>Method 2: Upload Multiple Invoices</a:t>
            </a:r>
            <a:endParaRPr sz="3600" b="1">
              <a:solidFill>
                <a:srgbClr val="003C71"/>
              </a:solidFill>
              <a:latin typeface="Lato"/>
              <a:ea typeface="Lato"/>
              <a:cs typeface="Lato"/>
              <a:sym typeface="Lato"/>
            </a:endParaRPr>
          </a:p>
        </p:txBody>
      </p:sp>
      <p:sp>
        <p:nvSpPr>
          <p:cNvPr id="370" name="Google Shape;370;p32"/>
          <p:cNvSpPr txBox="1">
            <a:spLocks noGrp="1"/>
          </p:cNvSpPr>
          <p:nvPr>
            <p:ph type="subTitle" idx="1"/>
          </p:nvPr>
        </p:nvSpPr>
        <p:spPr>
          <a:xfrm>
            <a:off x="591750" y="1051800"/>
            <a:ext cx="7345500" cy="3936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en" sz="2200">
                <a:solidFill>
                  <a:schemeClr val="dk2"/>
                </a:solidFill>
                <a:latin typeface="Lato"/>
                <a:ea typeface="Lato"/>
                <a:cs typeface="Lato"/>
                <a:sym typeface="Lato"/>
              </a:rPr>
              <a:t>For users with a large number of task orders</a:t>
            </a:r>
            <a:endParaRPr/>
          </a:p>
        </p:txBody>
      </p:sp>
      <p:sp>
        <p:nvSpPr>
          <p:cNvPr id="371" name="Google Shape;371;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pic>
        <p:nvPicPr>
          <p:cNvPr id="372" name="Google Shape;372;p32"/>
          <p:cNvPicPr preferRelativeResize="0"/>
          <p:nvPr/>
        </p:nvPicPr>
        <p:blipFill rotWithShape="1">
          <a:blip r:embed="rId3">
            <a:alphaModFix/>
          </a:blip>
          <a:srcRect t="14636" b="10914"/>
          <a:stretch/>
        </p:blipFill>
        <p:spPr>
          <a:xfrm>
            <a:off x="3357725" y="1749975"/>
            <a:ext cx="5520149" cy="2426525"/>
          </a:xfrm>
          <a:prstGeom prst="rect">
            <a:avLst/>
          </a:prstGeom>
          <a:noFill/>
          <a:ln w="9525" cap="flat" cmpd="sng">
            <a:solidFill>
              <a:schemeClr val="dk2"/>
            </a:solidFill>
            <a:prstDash val="solid"/>
            <a:round/>
            <a:headEnd type="none" w="sm" len="sm"/>
            <a:tailEnd type="none" w="sm" len="sm"/>
          </a:ln>
        </p:spPr>
      </p:pic>
      <p:sp>
        <p:nvSpPr>
          <p:cNvPr id="373" name="Google Shape;373;p32"/>
          <p:cNvSpPr txBox="1"/>
          <p:nvPr/>
        </p:nvSpPr>
        <p:spPr>
          <a:xfrm>
            <a:off x="269175" y="1529163"/>
            <a:ext cx="2627700" cy="317100"/>
          </a:xfrm>
          <a:prstGeom prst="rect">
            <a:avLst/>
          </a:prstGeom>
          <a:solidFill>
            <a:schemeClr val="accent2"/>
          </a:solidFill>
          <a:ln w="9525" cap="flat" cmpd="sng">
            <a:solidFill>
              <a:srgbClr val="013C88"/>
            </a:solidFill>
            <a:prstDash val="solid"/>
            <a:round/>
            <a:headEnd type="none" w="sm" len="sm"/>
            <a:tailEnd type="none" w="sm" len="sm"/>
          </a:ln>
        </p:spPr>
        <p:txBody>
          <a:bodyPr spcFirstLastPara="1" wrap="square" lIns="91425" tIns="0" rIns="91425" bIns="91425" anchor="t" anchorCtr="0">
            <a:noAutofit/>
          </a:bodyPr>
          <a:lstStyle/>
          <a:p>
            <a:pPr marL="0" lvl="0" indent="0" algn="l" rtl="0">
              <a:spcBef>
                <a:spcPts val="1000"/>
              </a:spcBef>
              <a:spcAft>
                <a:spcPts val="0"/>
              </a:spcAft>
              <a:buNone/>
            </a:pPr>
            <a:r>
              <a:rPr lang="en" sz="1000"/>
              <a:t>From the Invoice Data dropdown, select Upload Multiple Invoices (Upload Package) </a:t>
            </a:r>
            <a:endParaRPr sz="1000"/>
          </a:p>
        </p:txBody>
      </p:sp>
      <p:sp>
        <p:nvSpPr>
          <p:cNvPr id="374" name="Google Shape;374;p32"/>
          <p:cNvSpPr txBox="1"/>
          <p:nvPr/>
        </p:nvSpPr>
        <p:spPr>
          <a:xfrm>
            <a:off x="83725" y="1894050"/>
            <a:ext cx="3311100" cy="32877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SzPts val="1200"/>
              <a:buFont typeface="Lato"/>
              <a:buAutoNum type="arabicPeriod"/>
            </a:pPr>
            <a:r>
              <a:rPr lang="en" sz="1200" b="1">
                <a:latin typeface="Lato"/>
                <a:ea typeface="Lato"/>
                <a:cs typeface="Lato"/>
                <a:sym typeface="Lato"/>
              </a:rPr>
              <a:t>Download the ‘CPRM Invoice Upload Template’ from the HCaTS </a:t>
            </a:r>
            <a:r>
              <a:rPr lang="en" sz="1200" b="1" u="sng">
                <a:solidFill>
                  <a:schemeClr val="hlink"/>
                </a:solidFill>
                <a:latin typeface="Lato"/>
                <a:ea typeface="Lato"/>
                <a:cs typeface="Lato"/>
                <a:sym typeface="Lato"/>
                <a:hlinkClick r:id="rId4"/>
              </a:rPr>
              <a:t>Industry Guidance and Resources</a:t>
            </a:r>
            <a:r>
              <a:rPr lang="en" sz="1200" b="1">
                <a:latin typeface="Lato"/>
                <a:ea typeface="Lato"/>
                <a:cs typeface="Lato"/>
                <a:sym typeface="Lato"/>
              </a:rPr>
              <a:t> page. </a:t>
            </a:r>
            <a:endParaRPr sz="1200" b="1">
              <a:latin typeface="Lato"/>
              <a:ea typeface="Lato"/>
              <a:cs typeface="Lato"/>
              <a:sym typeface="Lato"/>
            </a:endParaRPr>
          </a:p>
          <a:p>
            <a:pPr marL="457200" lvl="0" indent="-304800" algn="l" rtl="0">
              <a:lnSpc>
                <a:spcPct val="115000"/>
              </a:lnSpc>
              <a:spcBef>
                <a:spcPts val="0"/>
              </a:spcBef>
              <a:spcAft>
                <a:spcPts val="0"/>
              </a:spcAft>
              <a:buSzPts val="1200"/>
              <a:buFont typeface="Lato"/>
              <a:buAutoNum type="arabicPeriod"/>
            </a:pPr>
            <a:r>
              <a:rPr lang="en" sz="1200" b="1">
                <a:latin typeface="Lato"/>
                <a:ea typeface="Lato"/>
                <a:cs typeface="Lato"/>
                <a:sym typeface="Lato"/>
              </a:rPr>
              <a:t>Format your document according to the ‘Instructions’ tab. </a:t>
            </a:r>
            <a:endParaRPr sz="1200" b="1">
              <a:latin typeface="Lato"/>
              <a:ea typeface="Lato"/>
              <a:cs typeface="Lato"/>
              <a:sym typeface="Lato"/>
            </a:endParaRPr>
          </a:p>
          <a:p>
            <a:pPr marL="0" lvl="0" indent="0" algn="l" rtl="0">
              <a:spcBef>
                <a:spcPts val="0"/>
              </a:spcBef>
              <a:spcAft>
                <a:spcPts val="0"/>
              </a:spcAft>
              <a:buNone/>
            </a:pPr>
            <a:endParaRPr sz="1200" b="1">
              <a:latin typeface="Lato"/>
              <a:ea typeface="Lato"/>
              <a:cs typeface="Lato"/>
              <a:sym typeface="Lato"/>
            </a:endParaRPr>
          </a:p>
          <a:p>
            <a:pPr marL="0" lvl="0" indent="0" algn="l" rtl="0">
              <a:spcBef>
                <a:spcPts val="0"/>
              </a:spcBef>
              <a:spcAft>
                <a:spcPts val="0"/>
              </a:spcAft>
              <a:buNone/>
            </a:pPr>
            <a:endParaRPr sz="1200" b="1">
              <a:latin typeface="Lato"/>
              <a:ea typeface="Lato"/>
              <a:cs typeface="Lato"/>
              <a:sym typeface="Lato"/>
            </a:endParaRPr>
          </a:p>
          <a:p>
            <a:pPr marL="457200" lvl="0" indent="-304800" algn="l" rtl="0">
              <a:lnSpc>
                <a:spcPct val="115000"/>
              </a:lnSpc>
              <a:spcBef>
                <a:spcPts val="0"/>
              </a:spcBef>
              <a:spcAft>
                <a:spcPts val="0"/>
              </a:spcAft>
              <a:buSzPts val="1200"/>
              <a:buFont typeface="Lato"/>
              <a:buAutoNum type="arabicPeriod"/>
            </a:pPr>
            <a:r>
              <a:rPr lang="en" sz="1200" b="1">
                <a:latin typeface="Lato"/>
                <a:ea typeface="Lato"/>
                <a:cs typeface="Lato"/>
                <a:sym typeface="Lato"/>
              </a:rPr>
              <a:t>Save your document. </a:t>
            </a:r>
            <a:endParaRPr sz="1200" b="1">
              <a:latin typeface="Lato"/>
              <a:ea typeface="Lato"/>
              <a:cs typeface="Lato"/>
              <a:sym typeface="Lato"/>
            </a:endParaRPr>
          </a:p>
          <a:p>
            <a:pPr marL="457200" lvl="0" indent="-304800" algn="l" rtl="0">
              <a:lnSpc>
                <a:spcPct val="115000"/>
              </a:lnSpc>
              <a:spcBef>
                <a:spcPts val="0"/>
              </a:spcBef>
              <a:spcAft>
                <a:spcPts val="0"/>
              </a:spcAft>
              <a:buSzPts val="1200"/>
              <a:buFont typeface="Lato"/>
              <a:buAutoNum type="arabicPeriod"/>
            </a:pPr>
            <a:r>
              <a:rPr lang="en" sz="1200" b="1">
                <a:latin typeface="Lato"/>
                <a:ea typeface="Lato"/>
                <a:cs typeface="Lato"/>
                <a:sym typeface="Lato"/>
              </a:rPr>
              <a:t>Navigate to the Invoice Data Package Upload page in CPRM.</a:t>
            </a:r>
            <a:endParaRPr sz="1200" b="1">
              <a:latin typeface="Lato"/>
              <a:ea typeface="Lato"/>
              <a:cs typeface="Lato"/>
              <a:sym typeface="Lato"/>
            </a:endParaRPr>
          </a:p>
          <a:p>
            <a:pPr marL="457200" lvl="0" indent="-304800" algn="l" rtl="0">
              <a:lnSpc>
                <a:spcPct val="115000"/>
              </a:lnSpc>
              <a:spcBef>
                <a:spcPts val="0"/>
              </a:spcBef>
              <a:spcAft>
                <a:spcPts val="0"/>
              </a:spcAft>
              <a:buSzPts val="1200"/>
              <a:buFont typeface="Lato"/>
              <a:buAutoNum type="arabicPeriod"/>
            </a:pPr>
            <a:r>
              <a:rPr lang="en" sz="1200" b="1">
                <a:latin typeface="Lato"/>
                <a:ea typeface="Lato"/>
                <a:cs typeface="Lato"/>
                <a:sym typeface="Lato"/>
              </a:rPr>
              <a:t>Click ‘Choose File’, select your document, and click ‘Upload’. </a:t>
            </a:r>
            <a:endParaRPr sz="1200" b="1">
              <a:latin typeface="Lato"/>
              <a:ea typeface="Lato"/>
              <a:cs typeface="Lato"/>
              <a:sym typeface="Lato"/>
            </a:endParaRPr>
          </a:p>
          <a:p>
            <a:pPr marL="457200" lvl="0" indent="-304800" algn="l" rtl="0">
              <a:lnSpc>
                <a:spcPct val="115000"/>
              </a:lnSpc>
              <a:spcBef>
                <a:spcPts val="0"/>
              </a:spcBef>
              <a:spcAft>
                <a:spcPts val="0"/>
              </a:spcAft>
              <a:buSzPts val="1200"/>
              <a:buFont typeface="Lato"/>
              <a:buAutoNum type="arabicPeriod"/>
            </a:pPr>
            <a:r>
              <a:rPr lang="en" sz="1200" b="1">
                <a:latin typeface="Lato"/>
                <a:ea typeface="Lato"/>
                <a:cs typeface="Lato"/>
                <a:sym typeface="Lato"/>
              </a:rPr>
              <a:t>Verify that the invoices uploaded correctly (to the right task orders). </a:t>
            </a:r>
            <a:endParaRPr sz="1200" b="1">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p:txBody>
      </p:sp>
      <p:pic>
        <p:nvPicPr>
          <p:cNvPr id="375" name="Google Shape;375;p32"/>
          <p:cNvPicPr preferRelativeResize="0"/>
          <p:nvPr/>
        </p:nvPicPr>
        <p:blipFill rotWithShape="1">
          <a:blip r:embed="rId5">
            <a:alphaModFix/>
          </a:blip>
          <a:srcRect l="10362"/>
          <a:stretch/>
        </p:blipFill>
        <p:spPr>
          <a:xfrm>
            <a:off x="177525" y="3083325"/>
            <a:ext cx="3123501" cy="217250"/>
          </a:xfrm>
          <a:prstGeom prst="rect">
            <a:avLst/>
          </a:prstGeom>
          <a:noFill/>
          <a:ln w="9525" cap="flat" cmpd="sng">
            <a:solidFill>
              <a:schemeClr val="dk2"/>
            </a:solidFill>
            <a:prstDash val="solid"/>
            <a:round/>
            <a:headEnd type="none" w="sm" len="sm"/>
            <a:tailEnd type="none" w="sm" len="sm"/>
          </a:ln>
        </p:spPr>
      </p:pic>
      <p:sp>
        <p:nvSpPr>
          <p:cNvPr id="376" name="Google Shape;376;p32"/>
          <p:cNvSpPr txBox="1"/>
          <p:nvPr/>
        </p:nvSpPr>
        <p:spPr>
          <a:xfrm>
            <a:off x="3693200" y="4208350"/>
            <a:ext cx="46869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highlight>
                  <a:srgbClr val="C9DAF8"/>
                </a:highlight>
                <a:latin typeface="Lato"/>
                <a:ea typeface="Lato"/>
                <a:cs typeface="Lato"/>
                <a:sym typeface="Lato"/>
              </a:rPr>
              <a:t>Tips:</a:t>
            </a:r>
            <a:endParaRPr sz="1200">
              <a:highlight>
                <a:srgbClr val="C9DAF8"/>
              </a:highlight>
              <a:latin typeface="Lato"/>
              <a:ea typeface="Lato"/>
              <a:cs typeface="Lato"/>
              <a:sym typeface="Lato"/>
            </a:endParaRPr>
          </a:p>
          <a:p>
            <a:pPr marL="457200" lvl="0" indent="-304800" algn="l" rtl="0">
              <a:spcBef>
                <a:spcPts val="0"/>
              </a:spcBef>
              <a:spcAft>
                <a:spcPts val="0"/>
              </a:spcAft>
              <a:buSzPts val="1200"/>
              <a:buFont typeface="Lato"/>
              <a:buChar char="-"/>
            </a:pPr>
            <a:r>
              <a:rPr lang="en" sz="1200">
                <a:highlight>
                  <a:srgbClr val="C9DAF8"/>
                </a:highlight>
                <a:latin typeface="Lato"/>
                <a:ea typeface="Lato"/>
                <a:cs typeface="Lato"/>
                <a:sym typeface="Lato"/>
              </a:rPr>
              <a:t>This method can also be used to upload a single invoice.</a:t>
            </a:r>
            <a:r>
              <a:rPr lang="en" sz="1200">
                <a:latin typeface="Lato"/>
                <a:ea typeface="Lato"/>
                <a:cs typeface="Lato"/>
                <a:sym typeface="Lato"/>
              </a:rPr>
              <a:t> </a:t>
            </a:r>
            <a:endParaRPr sz="1200">
              <a:latin typeface="Lato"/>
              <a:ea typeface="Lato"/>
              <a:cs typeface="Lato"/>
              <a:sym typeface="Lato"/>
            </a:endParaRPr>
          </a:p>
          <a:p>
            <a:pPr marL="457200" lvl="0" indent="-304800" algn="l" rtl="0">
              <a:spcBef>
                <a:spcPts val="0"/>
              </a:spcBef>
              <a:spcAft>
                <a:spcPts val="0"/>
              </a:spcAft>
              <a:buSzPts val="1200"/>
              <a:buFont typeface="Lato"/>
              <a:buChar char="-"/>
            </a:pPr>
            <a:r>
              <a:rPr lang="en" sz="1200">
                <a:highlight>
                  <a:srgbClr val="C9DAF8"/>
                </a:highlight>
                <a:latin typeface="Lato"/>
                <a:ea typeface="Lato"/>
                <a:cs typeface="Lato"/>
                <a:sym typeface="Lato"/>
              </a:rPr>
              <a:t>“Set it and forget it” - for T&amp;M/LH orders, enter labor categories/rates once and just update with actual amounts </a:t>
            </a:r>
            <a:endParaRPr sz="1200">
              <a:highlight>
                <a:srgbClr val="C9DAF8"/>
              </a:highlight>
              <a:latin typeface="Lato"/>
              <a:ea typeface="Lato"/>
              <a:cs typeface="Lato"/>
              <a:sym typeface="Lato"/>
            </a:endParaRPr>
          </a:p>
        </p:txBody>
      </p:sp>
      <p:cxnSp>
        <p:nvCxnSpPr>
          <p:cNvPr id="377" name="Google Shape;377;p32"/>
          <p:cNvCxnSpPr>
            <a:stCxn id="373" idx="3"/>
          </p:cNvCxnSpPr>
          <p:nvPr/>
        </p:nvCxnSpPr>
        <p:spPr>
          <a:xfrm>
            <a:off x="2896875" y="1687713"/>
            <a:ext cx="2383500" cy="370800"/>
          </a:xfrm>
          <a:prstGeom prst="straightConnector1">
            <a:avLst/>
          </a:prstGeom>
          <a:noFill/>
          <a:ln w="19050" cap="flat" cmpd="sng">
            <a:solidFill>
              <a:srgbClr val="FF6600"/>
            </a:solidFill>
            <a:prstDash val="solid"/>
            <a:round/>
            <a:headEnd type="none" w="med" len="med"/>
            <a:tailEnd type="triangle" w="med" len="med"/>
          </a:ln>
        </p:spPr>
      </p:cxnSp>
      <p:sp>
        <p:nvSpPr>
          <p:cNvPr id="378" name="Google Shape;378;p32"/>
          <p:cNvSpPr/>
          <p:nvPr/>
        </p:nvSpPr>
        <p:spPr>
          <a:xfrm>
            <a:off x="4227975" y="3674550"/>
            <a:ext cx="487800" cy="376500"/>
          </a:xfrm>
          <a:prstGeom prst="ellipse">
            <a:avLst/>
          </a:prstGeom>
          <a:noFill/>
          <a:ln w="19050" cap="flat" cmpd="sng">
            <a:solidFill>
              <a:srgbClr val="FF6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5675550" y="3903150"/>
            <a:ext cx="443400" cy="369300"/>
          </a:xfrm>
          <a:prstGeom prst="ellipse">
            <a:avLst/>
          </a:prstGeom>
          <a:noFill/>
          <a:ln w="19050" cap="flat" cmpd="sng">
            <a:solidFill>
              <a:srgbClr val="FF6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0" name="Google Shape;380;p32"/>
          <p:cNvPicPr preferRelativeResize="0"/>
          <p:nvPr/>
        </p:nvPicPr>
        <p:blipFill>
          <a:blip r:embed="rId6">
            <a:alphaModFix/>
          </a:blip>
          <a:stretch>
            <a:fillRect/>
          </a:stretch>
        </p:blipFill>
        <p:spPr>
          <a:xfrm>
            <a:off x="8194050" y="187251"/>
            <a:ext cx="809275" cy="715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3C71"/>
        </a:solidFill>
        <a:effectLst/>
      </p:bgPr>
    </p:bg>
    <p:spTree>
      <p:nvGrpSpPr>
        <p:cNvPr id="1" name="Shape 384"/>
        <p:cNvGrpSpPr/>
        <p:nvPr/>
      </p:nvGrpSpPr>
      <p:grpSpPr>
        <a:xfrm>
          <a:off x="0" y="0"/>
          <a:ext cx="0" cy="0"/>
          <a:chOff x="0" y="0"/>
          <a:chExt cx="0" cy="0"/>
        </a:xfrm>
      </p:grpSpPr>
      <p:sp>
        <p:nvSpPr>
          <p:cNvPr id="385" name="Google Shape;385;p33"/>
          <p:cNvSpPr txBox="1">
            <a:spLocks noGrp="1"/>
          </p:cNvSpPr>
          <p:nvPr>
            <p:ph type="title"/>
          </p:nvPr>
        </p:nvSpPr>
        <p:spPr>
          <a:xfrm>
            <a:off x="591758" y="187256"/>
            <a:ext cx="7602300" cy="88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a:solidFill>
                  <a:srgbClr val="0FAFFF"/>
                </a:solidFill>
                <a:latin typeface="Lato"/>
                <a:ea typeface="Lato"/>
                <a:cs typeface="Lato"/>
                <a:sym typeface="Lato"/>
              </a:rPr>
              <a:t>Final Tips for Invoices</a:t>
            </a:r>
            <a:endParaRPr sz="3600" b="1">
              <a:solidFill>
                <a:srgbClr val="0FAFFF"/>
              </a:solidFill>
              <a:latin typeface="Lato"/>
              <a:ea typeface="Lato"/>
              <a:cs typeface="Lato"/>
              <a:sym typeface="Lato"/>
            </a:endParaRPr>
          </a:p>
        </p:txBody>
      </p:sp>
      <p:sp>
        <p:nvSpPr>
          <p:cNvPr id="386" name="Google Shape;386;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387" name="Google Shape;387;p33"/>
          <p:cNvSpPr txBox="1">
            <a:spLocks noGrp="1"/>
          </p:cNvSpPr>
          <p:nvPr>
            <p:ph type="body" idx="2"/>
          </p:nvPr>
        </p:nvSpPr>
        <p:spPr>
          <a:xfrm>
            <a:off x="711575" y="1340374"/>
            <a:ext cx="7602300" cy="1647000"/>
          </a:xfrm>
          <a:prstGeom prst="rect">
            <a:avLst/>
          </a:prstGeom>
        </p:spPr>
        <p:txBody>
          <a:bodyPr spcFirstLastPara="1" wrap="square" lIns="91425" tIns="91425" rIns="91425" bIns="91425" anchor="t" anchorCtr="0">
            <a:noAutofit/>
          </a:bodyPr>
          <a:lstStyle/>
          <a:p>
            <a:pPr marL="457200" marR="0" lvl="0" indent="-336550" algn="l" rtl="0">
              <a:lnSpc>
                <a:spcPct val="100000"/>
              </a:lnSpc>
              <a:spcBef>
                <a:spcPts val="640"/>
              </a:spcBef>
              <a:spcAft>
                <a:spcPts val="0"/>
              </a:spcAft>
              <a:buClr>
                <a:srgbClr val="FFFFCC"/>
              </a:buClr>
              <a:buSzPts val="1700"/>
              <a:buFont typeface="Lato"/>
              <a:buChar char="★"/>
            </a:pPr>
            <a:r>
              <a:rPr lang="en" sz="1700">
                <a:solidFill>
                  <a:srgbClr val="FFFFCC"/>
                </a:solidFill>
                <a:latin typeface="Lato"/>
                <a:ea typeface="Lato"/>
                <a:cs typeface="Lato"/>
                <a:sym typeface="Lato"/>
              </a:rPr>
              <a:t>‘Submit’ early and often to save your work</a:t>
            </a:r>
            <a:endParaRPr sz="1700">
              <a:solidFill>
                <a:srgbClr val="FFFFCC"/>
              </a:solidFill>
              <a:latin typeface="Lato"/>
              <a:ea typeface="Lato"/>
              <a:cs typeface="Lato"/>
              <a:sym typeface="Lato"/>
            </a:endParaRPr>
          </a:p>
          <a:p>
            <a:pPr marL="0" marR="0" lvl="0" indent="0" algn="l" rtl="0">
              <a:lnSpc>
                <a:spcPct val="100000"/>
              </a:lnSpc>
              <a:spcBef>
                <a:spcPts val="1000"/>
              </a:spcBef>
              <a:spcAft>
                <a:spcPts val="0"/>
              </a:spcAft>
              <a:buNone/>
            </a:pPr>
            <a:endParaRPr sz="1700">
              <a:solidFill>
                <a:srgbClr val="FFFFCC"/>
              </a:solidFill>
              <a:latin typeface="Lato"/>
              <a:ea typeface="Lato"/>
              <a:cs typeface="Lato"/>
              <a:sym typeface="Lato"/>
            </a:endParaRPr>
          </a:p>
          <a:p>
            <a:pPr marL="0" marR="0" lvl="0" indent="0" algn="l" rtl="0">
              <a:lnSpc>
                <a:spcPct val="100000"/>
              </a:lnSpc>
              <a:spcBef>
                <a:spcPts val="1000"/>
              </a:spcBef>
              <a:spcAft>
                <a:spcPts val="0"/>
              </a:spcAft>
              <a:buNone/>
            </a:pPr>
            <a:endParaRPr sz="1700">
              <a:solidFill>
                <a:srgbClr val="FFFFCC"/>
              </a:solidFill>
              <a:latin typeface="Lato"/>
              <a:ea typeface="Lato"/>
              <a:cs typeface="Lato"/>
              <a:sym typeface="Lato"/>
            </a:endParaRPr>
          </a:p>
          <a:p>
            <a:pPr marL="457200" marR="0" lvl="0" indent="-336550" algn="l" rtl="0">
              <a:lnSpc>
                <a:spcPct val="100000"/>
              </a:lnSpc>
              <a:spcBef>
                <a:spcPts val="1000"/>
              </a:spcBef>
              <a:spcAft>
                <a:spcPts val="1000"/>
              </a:spcAft>
              <a:buClr>
                <a:srgbClr val="FFFFCC"/>
              </a:buClr>
              <a:buSzPts val="1700"/>
              <a:buFont typeface="Lato"/>
              <a:buChar char="★"/>
            </a:pPr>
            <a:r>
              <a:rPr lang="en" sz="1700">
                <a:solidFill>
                  <a:srgbClr val="FFFFCC"/>
                </a:solidFill>
                <a:latin typeface="Lato"/>
                <a:ea typeface="Lato"/>
                <a:cs typeface="Lato"/>
                <a:sym typeface="Lato"/>
              </a:rPr>
              <a:t>You can always return to submitted invoices to make edits</a:t>
            </a:r>
            <a:endParaRPr sz="1700">
              <a:solidFill>
                <a:srgbClr val="FFFFCC"/>
              </a:solidFill>
              <a:latin typeface="Lato"/>
              <a:ea typeface="Lato"/>
              <a:cs typeface="Lato"/>
              <a:sym typeface="Lato"/>
            </a:endParaRPr>
          </a:p>
        </p:txBody>
      </p:sp>
      <p:pic>
        <p:nvPicPr>
          <p:cNvPr id="388" name="Google Shape;388;p33"/>
          <p:cNvPicPr preferRelativeResize="0"/>
          <p:nvPr/>
        </p:nvPicPr>
        <p:blipFill>
          <a:blip r:embed="rId3">
            <a:alphaModFix/>
          </a:blip>
          <a:stretch>
            <a:fillRect/>
          </a:stretch>
        </p:blipFill>
        <p:spPr>
          <a:xfrm>
            <a:off x="3498150" y="3159326"/>
            <a:ext cx="2147700" cy="498025"/>
          </a:xfrm>
          <a:prstGeom prst="rect">
            <a:avLst/>
          </a:prstGeom>
          <a:noFill/>
          <a:ln>
            <a:noFill/>
          </a:ln>
        </p:spPr>
      </p:pic>
      <p:pic>
        <p:nvPicPr>
          <p:cNvPr id="389" name="Google Shape;389;p33"/>
          <p:cNvPicPr preferRelativeResize="0"/>
          <p:nvPr/>
        </p:nvPicPr>
        <p:blipFill rotWithShape="1">
          <a:blip r:embed="rId4">
            <a:alphaModFix/>
          </a:blip>
          <a:srcRect l="36182" t="80321" r="37375" b="11270"/>
          <a:stretch/>
        </p:blipFill>
        <p:spPr>
          <a:xfrm>
            <a:off x="3391555" y="1853275"/>
            <a:ext cx="2360890" cy="393601"/>
          </a:xfrm>
          <a:prstGeom prst="rect">
            <a:avLst/>
          </a:prstGeom>
          <a:noFill/>
          <a:ln>
            <a:noFill/>
          </a:ln>
        </p:spPr>
      </p:pic>
      <p:sp>
        <p:nvSpPr>
          <p:cNvPr id="390" name="Google Shape;390;p33"/>
          <p:cNvSpPr txBox="1"/>
          <p:nvPr/>
        </p:nvSpPr>
        <p:spPr>
          <a:xfrm>
            <a:off x="1615800" y="3657350"/>
            <a:ext cx="5912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C9DAF8"/>
                </a:solidFill>
              </a:rPr>
              <a:t>[From Order Data Page, click on the invoice number, then click ‘Edit’]</a:t>
            </a:r>
            <a:endParaRPr>
              <a:solidFill>
                <a:srgbClr val="C9DAF8"/>
              </a:solidFill>
            </a:endParaRPr>
          </a:p>
        </p:txBody>
      </p:sp>
      <p:pic>
        <p:nvPicPr>
          <p:cNvPr id="391" name="Google Shape;391;p33"/>
          <p:cNvPicPr preferRelativeResize="0"/>
          <p:nvPr/>
        </p:nvPicPr>
        <p:blipFill>
          <a:blip r:embed="rId5">
            <a:alphaModFix/>
          </a:blip>
          <a:stretch>
            <a:fillRect/>
          </a:stretch>
        </p:blipFill>
        <p:spPr>
          <a:xfrm>
            <a:off x="8194050" y="187251"/>
            <a:ext cx="809275" cy="715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34"/>
          <p:cNvSpPr txBox="1">
            <a:spLocks noGrp="1"/>
          </p:cNvSpPr>
          <p:nvPr>
            <p:ph type="title"/>
          </p:nvPr>
        </p:nvSpPr>
        <p:spPr>
          <a:xfrm>
            <a:off x="591758" y="187256"/>
            <a:ext cx="7602300" cy="88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a:latin typeface="Lato"/>
                <a:ea typeface="Lato"/>
                <a:cs typeface="Lato"/>
                <a:sym typeface="Lato"/>
              </a:rPr>
              <a:t>Prices Paid Data (PPD) (1)</a:t>
            </a:r>
            <a:endParaRPr>
              <a:latin typeface="Lato"/>
              <a:ea typeface="Lato"/>
              <a:cs typeface="Lato"/>
              <a:sym typeface="Lato"/>
            </a:endParaRPr>
          </a:p>
        </p:txBody>
      </p:sp>
      <p:sp>
        <p:nvSpPr>
          <p:cNvPr id="397" name="Google Shape;397;p34"/>
          <p:cNvSpPr txBox="1">
            <a:spLocks noGrp="1"/>
          </p:cNvSpPr>
          <p:nvPr>
            <p:ph type="subTitle" idx="1"/>
          </p:nvPr>
        </p:nvSpPr>
        <p:spPr>
          <a:xfrm>
            <a:off x="591750" y="1051800"/>
            <a:ext cx="7345500" cy="3936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en" sz="2200">
                <a:solidFill>
                  <a:schemeClr val="dk2"/>
                </a:solidFill>
                <a:latin typeface="Lato"/>
                <a:ea typeface="Lato"/>
                <a:cs typeface="Lato"/>
                <a:sym typeface="Lato"/>
              </a:rPr>
              <a:t>Reporting actual invoiced labor rates</a:t>
            </a:r>
            <a:endParaRPr/>
          </a:p>
        </p:txBody>
      </p:sp>
      <p:sp>
        <p:nvSpPr>
          <p:cNvPr id="398" name="Google Shape;398;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pic>
        <p:nvPicPr>
          <p:cNvPr id="399" name="Google Shape;399;p34"/>
          <p:cNvPicPr preferRelativeResize="0"/>
          <p:nvPr/>
        </p:nvPicPr>
        <p:blipFill>
          <a:blip r:embed="rId3">
            <a:alphaModFix/>
          </a:blip>
          <a:stretch>
            <a:fillRect/>
          </a:stretch>
        </p:blipFill>
        <p:spPr>
          <a:xfrm>
            <a:off x="229650" y="3305847"/>
            <a:ext cx="3484775" cy="705254"/>
          </a:xfrm>
          <a:prstGeom prst="rect">
            <a:avLst/>
          </a:prstGeom>
          <a:noFill/>
          <a:ln>
            <a:noFill/>
          </a:ln>
        </p:spPr>
      </p:pic>
      <p:pic>
        <p:nvPicPr>
          <p:cNvPr id="400" name="Google Shape;400;p34"/>
          <p:cNvPicPr preferRelativeResize="0"/>
          <p:nvPr/>
        </p:nvPicPr>
        <p:blipFill>
          <a:blip r:embed="rId4">
            <a:alphaModFix/>
          </a:blip>
          <a:stretch>
            <a:fillRect/>
          </a:stretch>
        </p:blipFill>
        <p:spPr>
          <a:xfrm>
            <a:off x="229650" y="4253045"/>
            <a:ext cx="3484775" cy="803775"/>
          </a:xfrm>
          <a:prstGeom prst="rect">
            <a:avLst/>
          </a:prstGeom>
          <a:noFill/>
          <a:ln>
            <a:noFill/>
          </a:ln>
        </p:spPr>
      </p:pic>
      <p:pic>
        <p:nvPicPr>
          <p:cNvPr id="401" name="Google Shape;401;p34"/>
          <p:cNvPicPr preferRelativeResize="0"/>
          <p:nvPr/>
        </p:nvPicPr>
        <p:blipFill>
          <a:blip r:embed="rId5">
            <a:alphaModFix/>
          </a:blip>
          <a:stretch>
            <a:fillRect/>
          </a:stretch>
        </p:blipFill>
        <p:spPr>
          <a:xfrm>
            <a:off x="4670400" y="4014495"/>
            <a:ext cx="3484775" cy="1042325"/>
          </a:xfrm>
          <a:prstGeom prst="rect">
            <a:avLst/>
          </a:prstGeom>
          <a:noFill/>
          <a:ln>
            <a:noFill/>
          </a:ln>
        </p:spPr>
      </p:pic>
      <p:sp>
        <p:nvSpPr>
          <p:cNvPr id="402" name="Google Shape;402;p34"/>
          <p:cNvSpPr txBox="1"/>
          <p:nvPr/>
        </p:nvSpPr>
        <p:spPr>
          <a:xfrm>
            <a:off x="229650" y="3000225"/>
            <a:ext cx="22506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rgbClr val="013C88"/>
                </a:solidFill>
                <a:latin typeface="Lato"/>
                <a:ea typeface="Lato"/>
                <a:cs typeface="Lato"/>
                <a:sym typeface="Lato"/>
              </a:rPr>
              <a:t>Firm Fixed Price Example</a:t>
            </a:r>
            <a:endParaRPr sz="1100" b="1">
              <a:solidFill>
                <a:srgbClr val="013C88"/>
              </a:solidFill>
              <a:latin typeface="Lato"/>
              <a:ea typeface="Lato"/>
              <a:cs typeface="Lato"/>
              <a:sym typeface="Lato"/>
            </a:endParaRPr>
          </a:p>
        </p:txBody>
      </p:sp>
      <p:sp>
        <p:nvSpPr>
          <p:cNvPr id="403" name="Google Shape;403;p34"/>
          <p:cNvSpPr txBox="1"/>
          <p:nvPr/>
        </p:nvSpPr>
        <p:spPr>
          <a:xfrm>
            <a:off x="229650" y="3947423"/>
            <a:ext cx="22506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rgbClr val="013C88"/>
                </a:solidFill>
                <a:latin typeface="Lato"/>
                <a:ea typeface="Lato"/>
                <a:cs typeface="Lato"/>
                <a:sym typeface="Lato"/>
              </a:rPr>
              <a:t>Cost Plus Example</a:t>
            </a:r>
            <a:endParaRPr sz="1100" b="1">
              <a:solidFill>
                <a:srgbClr val="013C88"/>
              </a:solidFill>
              <a:latin typeface="Lato"/>
              <a:ea typeface="Lato"/>
              <a:cs typeface="Lato"/>
              <a:sym typeface="Lato"/>
            </a:endParaRPr>
          </a:p>
        </p:txBody>
      </p:sp>
      <p:sp>
        <p:nvSpPr>
          <p:cNvPr id="404" name="Google Shape;404;p34"/>
          <p:cNvSpPr txBox="1">
            <a:spLocks noGrp="1"/>
          </p:cNvSpPr>
          <p:nvPr>
            <p:ph type="body" idx="2"/>
          </p:nvPr>
        </p:nvSpPr>
        <p:spPr>
          <a:xfrm>
            <a:off x="711575" y="1340379"/>
            <a:ext cx="7602300" cy="1231500"/>
          </a:xfrm>
          <a:prstGeom prst="rect">
            <a:avLst/>
          </a:prstGeom>
        </p:spPr>
        <p:txBody>
          <a:bodyPr spcFirstLastPara="1" wrap="square" lIns="91425" tIns="91425" rIns="91425" bIns="91425" anchor="t" anchorCtr="0">
            <a:noAutofit/>
          </a:bodyPr>
          <a:lstStyle/>
          <a:p>
            <a:pPr marL="457200" marR="0" lvl="0" indent="-317500" algn="l" rtl="0">
              <a:lnSpc>
                <a:spcPct val="100000"/>
              </a:lnSpc>
              <a:spcBef>
                <a:spcPts val="640"/>
              </a:spcBef>
              <a:spcAft>
                <a:spcPts val="0"/>
              </a:spcAft>
              <a:buSzPts val="1400"/>
              <a:buFont typeface="Lato"/>
              <a:buChar char="●"/>
            </a:pPr>
            <a:r>
              <a:rPr lang="en">
                <a:latin typeface="Lato"/>
                <a:ea typeface="Lato"/>
                <a:cs typeface="Lato"/>
                <a:sym typeface="Lato"/>
              </a:rPr>
              <a:t>Required by OMB for Best-In-Class contracts - All HCaTS families are BIC </a:t>
            </a:r>
            <a:endParaRPr>
              <a:latin typeface="Lato"/>
              <a:ea typeface="Lato"/>
              <a:cs typeface="Lato"/>
              <a:sym typeface="Lato"/>
            </a:endParaRPr>
          </a:p>
          <a:p>
            <a:pPr marL="457200" marR="0" lvl="0" indent="-317500" algn="l" rtl="0">
              <a:lnSpc>
                <a:spcPct val="100000"/>
              </a:lnSpc>
              <a:spcBef>
                <a:spcPts val="1000"/>
              </a:spcBef>
              <a:spcAft>
                <a:spcPts val="0"/>
              </a:spcAft>
              <a:buSzPts val="1400"/>
              <a:buFont typeface="Lato"/>
              <a:buChar char="●"/>
            </a:pPr>
            <a:r>
              <a:rPr lang="en">
                <a:latin typeface="Lato"/>
                <a:ea typeface="Lato"/>
                <a:cs typeface="Lato"/>
                <a:sym typeface="Lato"/>
              </a:rPr>
              <a:t>Supports greater acquisition transparency</a:t>
            </a:r>
            <a:endParaRPr>
              <a:latin typeface="Lato"/>
              <a:ea typeface="Lato"/>
              <a:cs typeface="Lato"/>
              <a:sym typeface="Lato"/>
            </a:endParaRPr>
          </a:p>
          <a:p>
            <a:pPr marL="457200" marR="0" lvl="0" indent="-317500" algn="l" rtl="0">
              <a:lnSpc>
                <a:spcPct val="100000"/>
              </a:lnSpc>
              <a:spcBef>
                <a:spcPts val="1000"/>
              </a:spcBef>
              <a:spcAft>
                <a:spcPts val="1000"/>
              </a:spcAft>
              <a:buSzPts val="1400"/>
              <a:buFont typeface="Lato"/>
              <a:buChar char="●"/>
            </a:pPr>
            <a:r>
              <a:rPr lang="en">
                <a:latin typeface="Lato"/>
                <a:ea typeface="Lato"/>
                <a:cs typeface="Lato"/>
                <a:sym typeface="Lato"/>
              </a:rPr>
              <a:t>Data is shared with acquisition professionals government-wide for price analysis</a:t>
            </a:r>
            <a:endParaRPr>
              <a:latin typeface="Lato"/>
              <a:ea typeface="Lato"/>
              <a:cs typeface="Lato"/>
              <a:sym typeface="Lato"/>
            </a:endParaRPr>
          </a:p>
        </p:txBody>
      </p:sp>
      <p:sp>
        <p:nvSpPr>
          <p:cNvPr id="405" name="Google Shape;405;p34"/>
          <p:cNvSpPr txBox="1"/>
          <p:nvPr/>
        </p:nvSpPr>
        <p:spPr>
          <a:xfrm>
            <a:off x="229650" y="2523100"/>
            <a:ext cx="4173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rgbClr val="013C88"/>
                </a:solidFill>
                <a:latin typeface="Lato"/>
                <a:ea typeface="Lato"/>
                <a:cs typeface="Lato"/>
                <a:sym typeface="Lato"/>
              </a:rPr>
              <a:t>To avoid accidentally reporting proprietary data, do NOT include PPD on </a:t>
            </a:r>
            <a:r>
              <a:rPr lang="en" sz="1200" b="1">
                <a:solidFill>
                  <a:srgbClr val="013C88"/>
                </a:solidFill>
                <a:highlight>
                  <a:srgbClr val="C9DAF8"/>
                </a:highlight>
                <a:latin typeface="Lato"/>
                <a:ea typeface="Lato"/>
                <a:cs typeface="Lato"/>
                <a:sym typeface="Lato"/>
              </a:rPr>
              <a:t>Firm Fixed Price</a:t>
            </a:r>
            <a:r>
              <a:rPr lang="en" sz="1200" b="1">
                <a:solidFill>
                  <a:srgbClr val="013C88"/>
                </a:solidFill>
                <a:latin typeface="Lato"/>
                <a:ea typeface="Lato"/>
                <a:cs typeface="Lato"/>
                <a:sym typeface="Lato"/>
              </a:rPr>
              <a:t> or </a:t>
            </a:r>
            <a:r>
              <a:rPr lang="en" sz="1200" b="1">
                <a:solidFill>
                  <a:srgbClr val="013C88"/>
                </a:solidFill>
                <a:highlight>
                  <a:srgbClr val="C9DAF8"/>
                </a:highlight>
                <a:latin typeface="Lato"/>
                <a:ea typeface="Lato"/>
                <a:cs typeface="Lato"/>
                <a:sym typeface="Lato"/>
              </a:rPr>
              <a:t>Cost Plus</a:t>
            </a:r>
            <a:r>
              <a:rPr lang="en" sz="1200" b="1">
                <a:solidFill>
                  <a:srgbClr val="013C88"/>
                </a:solidFill>
                <a:latin typeface="Lato"/>
                <a:ea typeface="Lato"/>
                <a:cs typeface="Lato"/>
                <a:sym typeface="Lato"/>
              </a:rPr>
              <a:t> type orders. </a:t>
            </a:r>
            <a:r>
              <a:rPr lang="en" sz="1200">
                <a:solidFill>
                  <a:srgbClr val="013C88"/>
                </a:solidFill>
                <a:latin typeface="Lato"/>
                <a:ea typeface="Lato"/>
                <a:cs typeface="Lato"/>
                <a:sym typeface="Lato"/>
              </a:rPr>
              <a:t> </a:t>
            </a:r>
            <a:endParaRPr sz="1200">
              <a:solidFill>
                <a:srgbClr val="013C88"/>
              </a:solidFill>
              <a:latin typeface="Lato"/>
              <a:ea typeface="Lato"/>
              <a:cs typeface="Lato"/>
              <a:sym typeface="Lato"/>
            </a:endParaRPr>
          </a:p>
        </p:txBody>
      </p:sp>
      <p:sp>
        <p:nvSpPr>
          <p:cNvPr id="406" name="Google Shape;406;p34"/>
          <p:cNvSpPr txBox="1"/>
          <p:nvPr/>
        </p:nvSpPr>
        <p:spPr>
          <a:xfrm>
            <a:off x="4670400" y="2523100"/>
            <a:ext cx="41730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rgbClr val="013C88"/>
                </a:solidFill>
                <a:latin typeface="Lato"/>
                <a:ea typeface="Lato"/>
                <a:cs typeface="Lato"/>
                <a:sym typeface="Lato"/>
              </a:rPr>
              <a:t>For </a:t>
            </a:r>
            <a:r>
              <a:rPr lang="en" sz="1200" b="1">
                <a:solidFill>
                  <a:srgbClr val="013C88"/>
                </a:solidFill>
                <a:highlight>
                  <a:srgbClr val="C9DAF8"/>
                </a:highlight>
                <a:latin typeface="Lato"/>
                <a:ea typeface="Lato"/>
                <a:cs typeface="Lato"/>
                <a:sym typeface="Lato"/>
              </a:rPr>
              <a:t>Labor Hour</a:t>
            </a:r>
            <a:r>
              <a:rPr lang="en" sz="1200" b="1">
                <a:solidFill>
                  <a:srgbClr val="013C88"/>
                </a:solidFill>
                <a:latin typeface="Lato"/>
                <a:ea typeface="Lato"/>
                <a:cs typeface="Lato"/>
                <a:sym typeface="Lato"/>
              </a:rPr>
              <a:t> and </a:t>
            </a:r>
            <a:r>
              <a:rPr lang="en" sz="1200" b="1">
                <a:solidFill>
                  <a:srgbClr val="013C88"/>
                </a:solidFill>
                <a:highlight>
                  <a:srgbClr val="C9DAF8"/>
                </a:highlight>
                <a:latin typeface="Lato"/>
                <a:ea typeface="Lato"/>
                <a:cs typeface="Lato"/>
                <a:sym typeface="Lato"/>
              </a:rPr>
              <a:t>Time &amp; Materials</a:t>
            </a:r>
            <a:r>
              <a:rPr lang="en" sz="1200" b="1">
                <a:solidFill>
                  <a:srgbClr val="013C88"/>
                </a:solidFill>
                <a:latin typeface="Lato"/>
                <a:ea typeface="Lato"/>
                <a:cs typeface="Lato"/>
                <a:sym typeface="Lato"/>
              </a:rPr>
              <a:t> type task orders:</a:t>
            </a:r>
            <a:endParaRPr sz="1200" b="1">
              <a:solidFill>
                <a:srgbClr val="013C88"/>
              </a:solidFill>
              <a:latin typeface="Lato"/>
              <a:ea typeface="Lato"/>
              <a:cs typeface="Lato"/>
              <a:sym typeface="Lato"/>
            </a:endParaRPr>
          </a:p>
          <a:p>
            <a:pPr marL="457200" lvl="0" indent="-304800" algn="l" rtl="0">
              <a:spcBef>
                <a:spcPts val="0"/>
              </a:spcBef>
              <a:spcAft>
                <a:spcPts val="0"/>
              </a:spcAft>
              <a:buClr>
                <a:srgbClr val="013C88"/>
              </a:buClr>
              <a:buSzPts val="1200"/>
              <a:buFont typeface="Lato"/>
              <a:buChar char="-"/>
            </a:pPr>
            <a:r>
              <a:rPr lang="en" sz="1200">
                <a:solidFill>
                  <a:srgbClr val="013C88"/>
                </a:solidFill>
                <a:latin typeface="Lato"/>
                <a:ea typeface="Lato"/>
                <a:cs typeface="Lato"/>
                <a:sym typeface="Lato"/>
              </a:rPr>
              <a:t>Report fully loaded labor category hourly rates and number of hours invoiced</a:t>
            </a:r>
            <a:endParaRPr sz="1200">
              <a:solidFill>
                <a:srgbClr val="013C88"/>
              </a:solidFill>
              <a:latin typeface="Lato"/>
              <a:ea typeface="Lato"/>
              <a:cs typeface="Lato"/>
              <a:sym typeface="Lato"/>
            </a:endParaRPr>
          </a:p>
          <a:p>
            <a:pPr marL="457200" lvl="0" indent="-304800" algn="l" rtl="0">
              <a:spcBef>
                <a:spcPts val="0"/>
              </a:spcBef>
              <a:spcAft>
                <a:spcPts val="0"/>
              </a:spcAft>
              <a:buClr>
                <a:srgbClr val="013C88"/>
              </a:buClr>
              <a:buSzPts val="1200"/>
              <a:buFont typeface="Lato"/>
              <a:buChar char="-"/>
            </a:pPr>
            <a:r>
              <a:rPr lang="en" sz="1200">
                <a:solidFill>
                  <a:srgbClr val="013C88"/>
                </a:solidFill>
                <a:latin typeface="Lato"/>
                <a:ea typeface="Lato"/>
                <a:cs typeface="Lato"/>
                <a:sym typeface="Lato"/>
              </a:rPr>
              <a:t>One line item for each different labor category and labor rate</a:t>
            </a:r>
            <a:endParaRPr sz="1200">
              <a:solidFill>
                <a:srgbClr val="013C88"/>
              </a:solidFill>
              <a:latin typeface="Lato"/>
              <a:ea typeface="Lato"/>
              <a:cs typeface="Lato"/>
              <a:sym typeface="Lato"/>
            </a:endParaRPr>
          </a:p>
        </p:txBody>
      </p:sp>
      <p:sp>
        <p:nvSpPr>
          <p:cNvPr id="407" name="Google Shape;407;p34"/>
          <p:cNvSpPr txBox="1"/>
          <p:nvPr/>
        </p:nvSpPr>
        <p:spPr>
          <a:xfrm>
            <a:off x="4670400" y="3645900"/>
            <a:ext cx="36801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rgbClr val="013C88"/>
                </a:solidFill>
                <a:latin typeface="Lato"/>
                <a:ea typeface="Lato"/>
                <a:cs typeface="Lato"/>
                <a:sym typeface="Lato"/>
              </a:rPr>
              <a:t>Labor Hour, Time &amp; Materials Example</a:t>
            </a:r>
            <a:endParaRPr sz="1100" b="1">
              <a:solidFill>
                <a:srgbClr val="013C88"/>
              </a:solidFill>
              <a:latin typeface="Lato"/>
              <a:ea typeface="Lato"/>
              <a:cs typeface="Lato"/>
              <a:sym typeface="Lato"/>
            </a:endParaRPr>
          </a:p>
        </p:txBody>
      </p:sp>
      <p:pic>
        <p:nvPicPr>
          <p:cNvPr id="408" name="Google Shape;408;p34"/>
          <p:cNvPicPr preferRelativeResize="0"/>
          <p:nvPr/>
        </p:nvPicPr>
        <p:blipFill>
          <a:blip r:embed="rId6">
            <a:alphaModFix/>
          </a:blip>
          <a:stretch>
            <a:fillRect/>
          </a:stretch>
        </p:blipFill>
        <p:spPr>
          <a:xfrm>
            <a:off x="8194050" y="187251"/>
            <a:ext cx="809275" cy="7151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5"/>
          <p:cNvSpPr txBox="1">
            <a:spLocks noGrp="1"/>
          </p:cNvSpPr>
          <p:nvPr>
            <p:ph type="title"/>
          </p:nvPr>
        </p:nvSpPr>
        <p:spPr>
          <a:xfrm>
            <a:off x="591758" y="187256"/>
            <a:ext cx="7602300" cy="88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a:latin typeface="Lato"/>
                <a:ea typeface="Lato"/>
                <a:cs typeface="Lato"/>
                <a:sym typeface="Lato"/>
              </a:rPr>
              <a:t>Prices Paid Data (PPD) (2)</a:t>
            </a:r>
            <a:endParaRPr sz="3600" b="1">
              <a:solidFill>
                <a:srgbClr val="003C71"/>
              </a:solidFill>
              <a:latin typeface="Lato"/>
              <a:ea typeface="Lato"/>
              <a:cs typeface="Lato"/>
              <a:sym typeface="Lato"/>
            </a:endParaRPr>
          </a:p>
        </p:txBody>
      </p:sp>
      <p:sp>
        <p:nvSpPr>
          <p:cNvPr id="414" name="Google Shape;414;p35"/>
          <p:cNvSpPr txBox="1">
            <a:spLocks noGrp="1"/>
          </p:cNvSpPr>
          <p:nvPr>
            <p:ph type="subTitle" idx="1"/>
          </p:nvPr>
        </p:nvSpPr>
        <p:spPr>
          <a:xfrm>
            <a:off x="591750" y="1051800"/>
            <a:ext cx="7345500" cy="3936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en" sz="2200">
                <a:solidFill>
                  <a:schemeClr val="dk2"/>
                </a:solidFill>
                <a:latin typeface="Lato"/>
                <a:ea typeface="Lato"/>
                <a:cs typeface="Lato"/>
                <a:sym typeface="Lato"/>
              </a:rPr>
              <a:t>Summary of Codes for CPRM Invoices</a:t>
            </a:r>
            <a:endParaRPr/>
          </a:p>
        </p:txBody>
      </p:sp>
      <p:sp>
        <p:nvSpPr>
          <p:cNvPr id="415" name="Google Shape;415;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pic>
        <p:nvPicPr>
          <p:cNvPr id="416" name="Google Shape;416;p35"/>
          <p:cNvPicPr preferRelativeResize="0"/>
          <p:nvPr/>
        </p:nvPicPr>
        <p:blipFill>
          <a:blip r:embed="rId3">
            <a:alphaModFix/>
          </a:blip>
          <a:stretch>
            <a:fillRect/>
          </a:stretch>
        </p:blipFill>
        <p:spPr>
          <a:xfrm>
            <a:off x="2052625" y="1646900"/>
            <a:ext cx="5038725" cy="3114675"/>
          </a:xfrm>
          <a:prstGeom prst="rect">
            <a:avLst/>
          </a:prstGeom>
          <a:noFill/>
          <a:ln>
            <a:noFill/>
          </a:ln>
        </p:spPr>
      </p:pic>
      <p:pic>
        <p:nvPicPr>
          <p:cNvPr id="417" name="Google Shape;417;p35"/>
          <p:cNvPicPr preferRelativeResize="0"/>
          <p:nvPr/>
        </p:nvPicPr>
        <p:blipFill>
          <a:blip r:embed="rId4">
            <a:alphaModFix/>
          </a:blip>
          <a:stretch>
            <a:fillRect/>
          </a:stretch>
        </p:blipFill>
        <p:spPr>
          <a:xfrm>
            <a:off x="8194050" y="187251"/>
            <a:ext cx="809275" cy="715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6"/>
          <p:cNvSpPr txBox="1">
            <a:spLocks noGrp="1"/>
          </p:cNvSpPr>
          <p:nvPr>
            <p:ph type="title"/>
          </p:nvPr>
        </p:nvSpPr>
        <p:spPr>
          <a:xfrm>
            <a:off x="591758" y="187256"/>
            <a:ext cx="7602300" cy="88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a:latin typeface="Lato"/>
                <a:ea typeface="Lato"/>
                <a:cs typeface="Lato"/>
                <a:sym typeface="Lato"/>
              </a:rPr>
              <a:t>Invoice Reconciliation</a:t>
            </a:r>
            <a:endParaRPr sz="3600" b="1">
              <a:solidFill>
                <a:srgbClr val="003C71"/>
              </a:solidFill>
              <a:latin typeface="Lato"/>
              <a:ea typeface="Lato"/>
              <a:cs typeface="Lato"/>
              <a:sym typeface="Lato"/>
            </a:endParaRPr>
          </a:p>
        </p:txBody>
      </p:sp>
      <p:sp>
        <p:nvSpPr>
          <p:cNvPr id="423" name="Google Shape;423;p36"/>
          <p:cNvSpPr txBox="1">
            <a:spLocks noGrp="1"/>
          </p:cNvSpPr>
          <p:nvPr>
            <p:ph type="body" idx="2"/>
          </p:nvPr>
        </p:nvSpPr>
        <p:spPr>
          <a:xfrm>
            <a:off x="711575" y="1340381"/>
            <a:ext cx="7602300" cy="3418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640"/>
              </a:spcBef>
              <a:spcAft>
                <a:spcPts val="0"/>
              </a:spcAft>
              <a:buNone/>
            </a:pPr>
            <a:r>
              <a:rPr lang="en">
                <a:latin typeface="Lato"/>
                <a:ea typeface="Lato"/>
                <a:cs typeface="Lato"/>
                <a:sym typeface="Lato"/>
              </a:rPr>
              <a:t>Reviews begin immediately following the reporting deadline </a:t>
            </a:r>
            <a:r>
              <a:rPr lang="en" b="0" i="1">
                <a:solidFill>
                  <a:srgbClr val="0579BD"/>
                </a:solidFill>
                <a:latin typeface="Lato"/>
                <a:ea typeface="Lato"/>
                <a:cs typeface="Lato"/>
                <a:sym typeface="Lato"/>
              </a:rPr>
              <a:t>ex: Q3 review began Nov 1</a:t>
            </a:r>
            <a:endParaRPr b="0" i="1">
              <a:solidFill>
                <a:srgbClr val="0579BD"/>
              </a:solidFill>
              <a:latin typeface="Lato"/>
              <a:ea typeface="Lato"/>
              <a:cs typeface="Lato"/>
              <a:sym typeface="Lato"/>
            </a:endParaRPr>
          </a:p>
          <a:p>
            <a:pPr marL="0" lvl="0" indent="0" algn="l" rtl="0">
              <a:spcBef>
                <a:spcPts val="1000"/>
              </a:spcBef>
              <a:spcAft>
                <a:spcPts val="0"/>
              </a:spcAft>
              <a:buNone/>
            </a:pPr>
            <a:r>
              <a:rPr lang="en" sz="1500">
                <a:solidFill>
                  <a:srgbClr val="013C88"/>
                </a:solidFill>
                <a:highlight>
                  <a:srgbClr val="C9DAF8"/>
                </a:highlight>
                <a:latin typeface="Lato"/>
                <a:ea typeface="Lato"/>
                <a:cs typeface="Lato"/>
                <a:sym typeface="Lato"/>
              </a:rPr>
              <a:t>CPRM Analysts:</a:t>
            </a:r>
            <a:endParaRPr>
              <a:latin typeface="Lato"/>
              <a:ea typeface="Lato"/>
              <a:cs typeface="Lato"/>
              <a:sym typeface="Lato"/>
            </a:endParaRPr>
          </a:p>
          <a:p>
            <a:pPr marL="457200" marR="0" lvl="0" indent="-317500" algn="l" rtl="0">
              <a:lnSpc>
                <a:spcPct val="100000"/>
              </a:lnSpc>
              <a:spcBef>
                <a:spcPts val="640"/>
              </a:spcBef>
              <a:spcAft>
                <a:spcPts val="0"/>
              </a:spcAft>
              <a:buSzPts val="1400"/>
              <a:buFont typeface="Lato"/>
              <a:buChar char="●"/>
            </a:pPr>
            <a:r>
              <a:rPr lang="en">
                <a:latin typeface="Lato"/>
                <a:ea typeface="Lato"/>
                <a:cs typeface="Lato"/>
                <a:sym typeface="Lato"/>
              </a:rPr>
              <a:t>Compare Order Data Page to what is reported by OCOs in FPDS-NG</a:t>
            </a:r>
            <a:endParaRPr>
              <a:latin typeface="Lato"/>
              <a:ea typeface="Lato"/>
              <a:cs typeface="Lato"/>
              <a:sym typeface="Lato"/>
            </a:endParaRPr>
          </a:p>
          <a:p>
            <a:pPr marL="457200" marR="0" lvl="0" indent="-317500" algn="l" rtl="0">
              <a:lnSpc>
                <a:spcPct val="100000"/>
              </a:lnSpc>
              <a:spcBef>
                <a:spcPts val="1000"/>
              </a:spcBef>
              <a:spcAft>
                <a:spcPts val="0"/>
              </a:spcAft>
              <a:buSzPts val="1400"/>
              <a:buFont typeface="Lato"/>
              <a:buChar char="●"/>
            </a:pPr>
            <a:r>
              <a:rPr lang="en">
                <a:latin typeface="Lato"/>
                <a:ea typeface="Lato"/>
                <a:cs typeface="Lato"/>
                <a:sym typeface="Lato"/>
              </a:rPr>
              <a:t>Ensure invoice or zero invoice was reported for each Task Order</a:t>
            </a:r>
            <a:endParaRPr>
              <a:latin typeface="Lato"/>
              <a:ea typeface="Lato"/>
              <a:cs typeface="Lato"/>
              <a:sym typeface="Lato"/>
            </a:endParaRPr>
          </a:p>
          <a:p>
            <a:pPr marL="457200" marR="0" lvl="0" indent="-317500" algn="l" rtl="0">
              <a:lnSpc>
                <a:spcPct val="100000"/>
              </a:lnSpc>
              <a:spcBef>
                <a:spcPts val="1000"/>
              </a:spcBef>
              <a:spcAft>
                <a:spcPts val="0"/>
              </a:spcAft>
              <a:buSzPts val="1400"/>
              <a:buFont typeface="Lato"/>
              <a:buChar char="●"/>
            </a:pPr>
            <a:r>
              <a:rPr lang="en">
                <a:latin typeface="Lato"/>
                <a:ea typeface="Lato"/>
                <a:cs typeface="Lato"/>
                <a:sym typeface="Lato"/>
              </a:rPr>
              <a:t>CAF invoiced = CAF remitted = Estimated CAF</a:t>
            </a:r>
            <a:endParaRPr>
              <a:latin typeface="Lato"/>
              <a:ea typeface="Lato"/>
              <a:cs typeface="Lato"/>
              <a:sym typeface="Lato"/>
            </a:endParaRPr>
          </a:p>
          <a:p>
            <a:pPr marL="457200" marR="0" lvl="0" indent="-317500" algn="l" rtl="0">
              <a:lnSpc>
                <a:spcPct val="100000"/>
              </a:lnSpc>
              <a:spcBef>
                <a:spcPts val="1000"/>
              </a:spcBef>
              <a:spcAft>
                <a:spcPts val="0"/>
              </a:spcAft>
              <a:buSzPts val="1400"/>
              <a:buFont typeface="Lato"/>
              <a:buChar char="●"/>
            </a:pPr>
            <a:r>
              <a:rPr lang="en">
                <a:latin typeface="Lato"/>
                <a:ea typeface="Lato"/>
                <a:cs typeface="Lato"/>
                <a:sym typeface="Lato"/>
              </a:rPr>
              <a:t>Review Prices Paid Data</a:t>
            </a:r>
            <a:endParaRPr>
              <a:latin typeface="Lato"/>
              <a:ea typeface="Lato"/>
              <a:cs typeface="Lato"/>
              <a:sym typeface="Lato"/>
            </a:endParaRPr>
          </a:p>
          <a:p>
            <a:pPr marL="457200" marR="0" lvl="0" indent="-317500" algn="l" rtl="0">
              <a:lnSpc>
                <a:spcPct val="100000"/>
              </a:lnSpc>
              <a:spcBef>
                <a:spcPts val="1000"/>
              </a:spcBef>
              <a:spcAft>
                <a:spcPts val="0"/>
              </a:spcAft>
              <a:buSzPts val="1400"/>
              <a:buFont typeface="Lato"/>
              <a:buChar char="●"/>
            </a:pPr>
            <a:r>
              <a:rPr lang="en">
                <a:latin typeface="Lato"/>
                <a:ea typeface="Lato"/>
                <a:cs typeface="Lato"/>
                <a:sym typeface="Lato"/>
              </a:rPr>
              <a:t>Ensure all required documents are attached to the task order</a:t>
            </a:r>
            <a:endParaRPr>
              <a:latin typeface="Lato"/>
              <a:ea typeface="Lato"/>
              <a:cs typeface="Lato"/>
              <a:sym typeface="Lato"/>
            </a:endParaRPr>
          </a:p>
          <a:p>
            <a:pPr marL="0" marR="0" lvl="0" indent="0" algn="l" rtl="0">
              <a:lnSpc>
                <a:spcPct val="100000"/>
              </a:lnSpc>
              <a:spcBef>
                <a:spcPts val="1000"/>
              </a:spcBef>
              <a:spcAft>
                <a:spcPts val="0"/>
              </a:spcAft>
              <a:buNone/>
            </a:pPr>
            <a:r>
              <a:rPr lang="en" sz="1500">
                <a:solidFill>
                  <a:srgbClr val="013C88"/>
                </a:solidFill>
                <a:highlight>
                  <a:srgbClr val="C9DAF8"/>
                </a:highlight>
                <a:latin typeface="Lato"/>
                <a:ea typeface="Lato"/>
                <a:cs typeface="Lato"/>
                <a:sym typeface="Lato"/>
              </a:rPr>
              <a:t>To resolve reporting and remittance issues:</a:t>
            </a:r>
            <a:endParaRPr sz="1500">
              <a:solidFill>
                <a:srgbClr val="013C88"/>
              </a:solidFill>
              <a:highlight>
                <a:srgbClr val="C9DAF8"/>
              </a:highlight>
              <a:latin typeface="Lato"/>
              <a:ea typeface="Lato"/>
              <a:cs typeface="Lato"/>
              <a:sym typeface="Lato"/>
            </a:endParaRPr>
          </a:p>
          <a:p>
            <a:pPr marL="457200" marR="0" lvl="0" indent="-317500" algn="l" rtl="0">
              <a:lnSpc>
                <a:spcPct val="100000"/>
              </a:lnSpc>
              <a:spcBef>
                <a:spcPts val="640"/>
              </a:spcBef>
              <a:spcAft>
                <a:spcPts val="0"/>
              </a:spcAft>
              <a:buSzPts val="1400"/>
              <a:buFont typeface="Lato"/>
              <a:buChar char="●"/>
            </a:pPr>
            <a:r>
              <a:rPr lang="en">
                <a:latin typeface="Lato"/>
                <a:ea typeface="Lato"/>
                <a:cs typeface="Lato"/>
                <a:sym typeface="Lato"/>
              </a:rPr>
              <a:t>Analysts reach out to Contractors</a:t>
            </a:r>
            <a:endParaRPr>
              <a:latin typeface="Lato"/>
              <a:ea typeface="Lato"/>
              <a:cs typeface="Lato"/>
              <a:sym typeface="Lato"/>
            </a:endParaRPr>
          </a:p>
          <a:p>
            <a:pPr marL="457200" marR="0" lvl="0" indent="-317500" algn="l" rtl="0">
              <a:lnSpc>
                <a:spcPct val="100000"/>
              </a:lnSpc>
              <a:spcBef>
                <a:spcPts val="1000"/>
              </a:spcBef>
              <a:spcAft>
                <a:spcPts val="1000"/>
              </a:spcAft>
              <a:buSzPts val="1400"/>
              <a:buFont typeface="Lato"/>
              <a:buChar char="●"/>
            </a:pPr>
            <a:r>
              <a:rPr lang="en">
                <a:latin typeface="Lato"/>
                <a:ea typeface="Lato"/>
                <a:cs typeface="Lato"/>
                <a:sym typeface="Lato"/>
              </a:rPr>
              <a:t>Engage IOAs or ConOps as necessary</a:t>
            </a:r>
            <a:endParaRPr>
              <a:latin typeface="Lato"/>
              <a:ea typeface="Lato"/>
              <a:cs typeface="Lato"/>
              <a:sym typeface="Lato"/>
            </a:endParaRPr>
          </a:p>
        </p:txBody>
      </p:sp>
      <p:sp>
        <p:nvSpPr>
          <p:cNvPr id="424" name="Google Shape;424;p36"/>
          <p:cNvSpPr txBox="1">
            <a:spLocks noGrp="1"/>
          </p:cNvSpPr>
          <p:nvPr>
            <p:ph type="subTitle" idx="1"/>
          </p:nvPr>
        </p:nvSpPr>
        <p:spPr>
          <a:xfrm>
            <a:off x="591750" y="1051800"/>
            <a:ext cx="7345500" cy="3936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en" sz="2200">
                <a:solidFill>
                  <a:schemeClr val="dk2"/>
                </a:solidFill>
                <a:latin typeface="Lato"/>
                <a:ea typeface="Lato"/>
                <a:cs typeface="Lato"/>
                <a:sym typeface="Lato"/>
              </a:rPr>
              <a:t>GSA reviews invoice reporting &amp; CAF remittance</a:t>
            </a:r>
            <a:endParaRPr/>
          </a:p>
        </p:txBody>
      </p:sp>
      <p:sp>
        <p:nvSpPr>
          <p:cNvPr id="425" name="Google Shape;425;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pic>
        <p:nvPicPr>
          <p:cNvPr id="426" name="Google Shape;426;p36"/>
          <p:cNvPicPr preferRelativeResize="0"/>
          <p:nvPr/>
        </p:nvPicPr>
        <p:blipFill>
          <a:blip r:embed="rId3">
            <a:alphaModFix/>
          </a:blip>
          <a:stretch>
            <a:fillRect/>
          </a:stretch>
        </p:blipFill>
        <p:spPr>
          <a:xfrm>
            <a:off x="8194050" y="187251"/>
            <a:ext cx="809275" cy="715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9"/>
          <p:cNvSpPr txBox="1">
            <a:spLocks noGrp="1"/>
          </p:cNvSpPr>
          <p:nvPr>
            <p:ph type="title"/>
          </p:nvPr>
        </p:nvSpPr>
        <p:spPr>
          <a:xfrm>
            <a:off x="591758" y="187256"/>
            <a:ext cx="7602300" cy="88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a:latin typeface="Lato"/>
                <a:ea typeface="Lato"/>
                <a:cs typeface="Lato"/>
                <a:sym typeface="Lato"/>
              </a:rPr>
              <a:t>Roadmap</a:t>
            </a:r>
            <a:endParaRPr sz="3600" b="1">
              <a:solidFill>
                <a:srgbClr val="003C71"/>
              </a:solidFill>
              <a:latin typeface="Lato"/>
              <a:ea typeface="Lato"/>
              <a:cs typeface="Lato"/>
              <a:sym typeface="Lato"/>
            </a:endParaRPr>
          </a:p>
        </p:txBody>
      </p:sp>
      <p:sp>
        <p:nvSpPr>
          <p:cNvPr id="178" name="Google Shape;178;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graphicFrame>
        <p:nvGraphicFramePr>
          <p:cNvPr id="179" name="Google Shape;179;p19"/>
          <p:cNvGraphicFramePr/>
          <p:nvPr/>
        </p:nvGraphicFramePr>
        <p:xfrm>
          <a:off x="871525" y="1124550"/>
          <a:ext cx="3000000" cy="3000000"/>
        </p:xfrm>
        <a:graphic>
          <a:graphicData uri="http://schemas.openxmlformats.org/drawingml/2006/table">
            <a:tbl>
              <a:tblPr>
                <a:noFill/>
                <a:tableStyleId>{5B76C80C-DA46-4B64-A645-3277CE345FCC}</a:tableStyleId>
              </a:tblPr>
              <a:tblGrid>
                <a:gridCol w="805025">
                  <a:extLst>
                    <a:ext uri="{9D8B030D-6E8A-4147-A177-3AD203B41FA5}">
                      <a16:colId xmlns:a16="http://schemas.microsoft.com/office/drawing/2014/main" val="20000"/>
                    </a:ext>
                  </a:extLst>
                </a:gridCol>
                <a:gridCol w="4901525">
                  <a:extLst>
                    <a:ext uri="{9D8B030D-6E8A-4147-A177-3AD203B41FA5}">
                      <a16:colId xmlns:a16="http://schemas.microsoft.com/office/drawing/2014/main" val="20001"/>
                    </a:ext>
                  </a:extLst>
                </a:gridCol>
              </a:tblGrid>
              <a:tr h="3840450">
                <a:tc>
                  <a:txBody>
                    <a:bodyPr/>
                    <a:lstStyle/>
                    <a:p>
                      <a:pPr marL="0" lvl="0" indent="0" algn="r" rtl="0">
                        <a:spcBef>
                          <a:spcPts val="0"/>
                        </a:spcBef>
                        <a:spcAft>
                          <a:spcPts val="0"/>
                        </a:spcAft>
                        <a:buNone/>
                      </a:pPr>
                      <a:r>
                        <a:rPr lang="en" sz="1600" i="1">
                          <a:solidFill>
                            <a:srgbClr val="003399"/>
                          </a:solidFill>
                          <a:latin typeface="Lato"/>
                          <a:ea typeface="Lato"/>
                          <a:cs typeface="Lato"/>
                          <a:sym typeface="Lato"/>
                        </a:rPr>
                        <a:t>Slide </a:t>
                      </a:r>
                      <a:r>
                        <a:rPr lang="en" sz="1600">
                          <a:solidFill>
                            <a:srgbClr val="003399"/>
                          </a:solidFill>
                          <a:latin typeface="Lato"/>
                          <a:ea typeface="Lato"/>
                          <a:cs typeface="Lato"/>
                          <a:sym typeface="Lato"/>
                        </a:rPr>
                        <a:t>3</a:t>
                      </a:r>
                      <a:endParaRPr sz="1600">
                        <a:solidFill>
                          <a:srgbClr val="003399"/>
                        </a:solidFill>
                        <a:latin typeface="Lato"/>
                        <a:ea typeface="Lato"/>
                        <a:cs typeface="Lato"/>
                        <a:sym typeface="Lato"/>
                      </a:endParaRPr>
                    </a:p>
                    <a:p>
                      <a:pPr marL="0" lvl="0" indent="0" algn="r" rtl="0">
                        <a:spcBef>
                          <a:spcPts val="0"/>
                        </a:spcBef>
                        <a:spcAft>
                          <a:spcPts val="0"/>
                        </a:spcAft>
                        <a:buNone/>
                      </a:pPr>
                      <a:r>
                        <a:rPr lang="en" sz="1600">
                          <a:solidFill>
                            <a:srgbClr val="003399"/>
                          </a:solidFill>
                          <a:latin typeface="Lato"/>
                          <a:ea typeface="Lato"/>
                          <a:cs typeface="Lato"/>
                          <a:sym typeface="Lato"/>
                        </a:rPr>
                        <a:t>4</a:t>
                      </a:r>
                      <a:endParaRPr sz="1600">
                        <a:solidFill>
                          <a:srgbClr val="003399"/>
                        </a:solidFill>
                        <a:latin typeface="Lato"/>
                        <a:ea typeface="Lato"/>
                        <a:cs typeface="Lato"/>
                        <a:sym typeface="Lato"/>
                      </a:endParaRPr>
                    </a:p>
                    <a:p>
                      <a:pPr marL="0" lvl="0" indent="0" algn="r" rtl="0">
                        <a:spcBef>
                          <a:spcPts val="0"/>
                        </a:spcBef>
                        <a:spcAft>
                          <a:spcPts val="0"/>
                        </a:spcAft>
                        <a:buNone/>
                      </a:pPr>
                      <a:r>
                        <a:rPr lang="en" sz="1600">
                          <a:solidFill>
                            <a:srgbClr val="003399"/>
                          </a:solidFill>
                          <a:latin typeface="Lato"/>
                          <a:ea typeface="Lato"/>
                          <a:cs typeface="Lato"/>
                          <a:sym typeface="Lato"/>
                        </a:rPr>
                        <a:t>5</a:t>
                      </a:r>
                      <a:endParaRPr sz="1600">
                        <a:solidFill>
                          <a:srgbClr val="003399"/>
                        </a:solidFill>
                        <a:latin typeface="Lato"/>
                        <a:ea typeface="Lato"/>
                        <a:cs typeface="Lato"/>
                        <a:sym typeface="Lato"/>
                      </a:endParaRPr>
                    </a:p>
                    <a:p>
                      <a:pPr marL="0" lvl="0" indent="0" algn="r" rtl="0">
                        <a:spcBef>
                          <a:spcPts val="0"/>
                        </a:spcBef>
                        <a:spcAft>
                          <a:spcPts val="0"/>
                        </a:spcAft>
                        <a:buNone/>
                      </a:pPr>
                      <a:r>
                        <a:rPr lang="en" sz="1600">
                          <a:solidFill>
                            <a:srgbClr val="003399"/>
                          </a:solidFill>
                          <a:latin typeface="Lato"/>
                          <a:ea typeface="Lato"/>
                          <a:cs typeface="Lato"/>
                          <a:sym typeface="Lato"/>
                        </a:rPr>
                        <a:t>6</a:t>
                      </a:r>
                      <a:endParaRPr sz="1600">
                        <a:solidFill>
                          <a:srgbClr val="003399"/>
                        </a:solidFill>
                        <a:latin typeface="Lato"/>
                        <a:ea typeface="Lato"/>
                        <a:cs typeface="Lato"/>
                        <a:sym typeface="Lato"/>
                      </a:endParaRPr>
                    </a:p>
                    <a:p>
                      <a:pPr marL="0" lvl="0" indent="0" algn="r" rtl="0">
                        <a:spcBef>
                          <a:spcPts val="0"/>
                        </a:spcBef>
                        <a:spcAft>
                          <a:spcPts val="0"/>
                        </a:spcAft>
                        <a:buNone/>
                      </a:pPr>
                      <a:r>
                        <a:rPr lang="en" sz="1600">
                          <a:solidFill>
                            <a:srgbClr val="003399"/>
                          </a:solidFill>
                          <a:latin typeface="Lato"/>
                          <a:ea typeface="Lato"/>
                          <a:cs typeface="Lato"/>
                          <a:sym typeface="Lato"/>
                        </a:rPr>
                        <a:t>7</a:t>
                      </a:r>
                      <a:endParaRPr sz="1600">
                        <a:solidFill>
                          <a:srgbClr val="003399"/>
                        </a:solidFill>
                        <a:latin typeface="Lato"/>
                        <a:ea typeface="Lato"/>
                        <a:cs typeface="Lato"/>
                        <a:sym typeface="Lato"/>
                      </a:endParaRPr>
                    </a:p>
                    <a:p>
                      <a:pPr marL="0" lvl="0" indent="0" algn="r" rtl="0">
                        <a:spcBef>
                          <a:spcPts val="0"/>
                        </a:spcBef>
                        <a:spcAft>
                          <a:spcPts val="0"/>
                        </a:spcAft>
                        <a:buNone/>
                      </a:pPr>
                      <a:r>
                        <a:rPr lang="en" sz="1600">
                          <a:solidFill>
                            <a:srgbClr val="003399"/>
                          </a:solidFill>
                          <a:latin typeface="Lato"/>
                          <a:ea typeface="Lato"/>
                          <a:cs typeface="Lato"/>
                          <a:sym typeface="Lato"/>
                        </a:rPr>
                        <a:t>8</a:t>
                      </a:r>
                      <a:endParaRPr sz="1600">
                        <a:solidFill>
                          <a:srgbClr val="003399"/>
                        </a:solidFill>
                        <a:latin typeface="Lato"/>
                        <a:ea typeface="Lato"/>
                        <a:cs typeface="Lato"/>
                        <a:sym typeface="Lato"/>
                      </a:endParaRPr>
                    </a:p>
                    <a:p>
                      <a:pPr marL="0" lvl="0" indent="0" algn="r" rtl="0">
                        <a:spcBef>
                          <a:spcPts val="0"/>
                        </a:spcBef>
                        <a:spcAft>
                          <a:spcPts val="0"/>
                        </a:spcAft>
                        <a:buNone/>
                      </a:pPr>
                      <a:r>
                        <a:rPr lang="en" sz="1600">
                          <a:solidFill>
                            <a:srgbClr val="003399"/>
                          </a:solidFill>
                          <a:latin typeface="Lato"/>
                          <a:ea typeface="Lato"/>
                          <a:cs typeface="Lato"/>
                          <a:sym typeface="Lato"/>
                        </a:rPr>
                        <a:t>9-10</a:t>
                      </a:r>
                      <a:endParaRPr sz="1600">
                        <a:solidFill>
                          <a:srgbClr val="003399"/>
                        </a:solidFill>
                        <a:latin typeface="Lato"/>
                        <a:ea typeface="Lato"/>
                        <a:cs typeface="Lato"/>
                        <a:sym typeface="Lato"/>
                      </a:endParaRPr>
                    </a:p>
                    <a:p>
                      <a:pPr marL="0" lvl="0" indent="0" algn="r" rtl="0">
                        <a:spcBef>
                          <a:spcPts val="0"/>
                        </a:spcBef>
                        <a:spcAft>
                          <a:spcPts val="0"/>
                        </a:spcAft>
                        <a:buNone/>
                      </a:pPr>
                      <a:r>
                        <a:rPr lang="en" sz="1600">
                          <a:solidFill>
                            <a:srgbClr val="003399"/>
                          </a:solidFill>
                          <a:latin typeface="Lato"/>
                          <a:ea typeface="Lato"/>
                          <a:cs typeface="Lato"/>
                          <a:sym typeface="Lato"/>
                        </a:rPr>
                        <a:t>11</a:t>
                      </a:r>
                      <a:endParaRPr sz="1600">
                        <a:solidFill>
                          <a:srgbClr val="003399"/>
                        </a:solidFill>
                        <a:latin typeface="Lato"/>
                        <a:ea typeface="Lato"/>
                        <a:cs typeface="Lato"/>
                        <a:sym typeface="Lato"/>
                      </a:endParaRPr>
                    </a:p>
                    <a:p>
                      <a:pPr marL="0" lvl="0" indent="0" algn="r" rtl="0">
                        <a:spcBef>
                          <a:spcPts val="0"/>
                        </a:spcBef>
                        <a:spcAft>
                          <a:spcPts val="0"/>
                        </a:spcAft>
                        <a:buNone/>
                      </a:pPr>
                      <a:r>
                        <a:rPr lang="en" sz="1600">
                          <a:solidFill>
                            <a:srgbClr val="003399"/>
                          </a:solidFill>
                          <a:latin typeface="Lato"/>
                          <a:ea typeface="Lato"/>
                          <a:cs typeface="Lato"/>
                          <a:sym typeface="Lato"/>
                        </a:rPr>
                        <a:t>12-16</a:t>
                      </a:r>
                      <a:endParaRPr sz="1600">
                        <a:solidFill>
                          <a:srgbClr val="003399"/>
                        </a:solidFill>
                        <a:latin typeface="Lato"/>
                        <a:ea typeface="Lato"/>
                        <a:cs typeface="Lato"/>
                        <a:sym typeface="Lato"/>
                      </a:endParaRPr>
                    </a:p>
                    <a:p>
                      <a:pPr marL="0" lvl="0" indent="0" algn="r" rtl="0">
                        <a:spcBef>
                          <a:spcPts val="0"/>
                        </a:spcBef>
                        <a:spcAft>
                          <a:spcPts val="0"/>
                        </a:spcAft>
                        <a:buNone/>
                      </a:pPr>
                      <a:r>
                        <a:rPr lang="en" sz="1600">
                          <a:solidFill>
                            <a:srgbClr val="003399"/>
                          </a:solidFill>
                          <a:latin typeface="Lato"/>
                          <a:ea typeface="Lato"/>
                          <a:cs typeface="Lato"/>
                          <a:sym typeface="Lato"/>
                        </a:rPr>
                        <a:t>17-18</a:t>
                      </a:r>
                      <a:endParaRPr sz="1600">
                        <a:solidFill>
                          <a:srgbClr val="003399"/>
                        </a:solidFill>
                        <a:latin typeface="Lato"/>
                        <a:ea typeface="Lato"/>
                        <a:cs typeface="Lato"/>
                        <a:sym typeface="Lato"/>
                      </a:endParaRPr>
                    </a:p>
                    <a:p>
                      <a:pPr marL="0" lvl="0" indent="0" algn="r" rtl="0">
                        <a:spcBef>
                          <a:spcPts val="0"/>
                        </a:spcBef>
                        <a:spcAft>
                          <a:spcPts val="0"/>
                        </a:spcAft>
                        <a:buNone/>
                      </a:pPr>
                      <a:r>
                        <a:rPr lang="en" sz="1600">
                          <a:solidFill>
                            <a:srgbClr val="003399"/>
                          </a:solidFill>
                          <a:latin typeface="Lato"/>
                          <a:ea typeface="Lato"/>
                          <a:cs typeface="Lato"/>
                          <a:sym typeface="Lato"/>
                        </a:rPr>
                        <a:t>19</a:t>
                      </a:r>
                      <a:endParaRPr sz="1600">
                        <a:solidFill>
                          <a:srgbClr val="003399"/>
                        </a:solidFill>
                        <a:latin typeface="Lato"/>
                        <a:ea typeface="Lato"/>
                        <a:cs typeface="Lato"/>
                        <a:sym typeface="Lato"/>
                      </a:endParaRPr>
                    </a:p>
                    <a:p>
                      <a:pPr marL="0" lvl="0" indent="0" algn="r" rtl="0">
                        <a:spcBef>
                          <a:spcPts val="0"/>
                        </a:spcBef>
                        <a:spcAft>
                          <a:spcPts val="0"/>
                        </a:spcAft>
                        <a:buNone/>
                      </a:pPr>
                      <a:r>
                        <a:rPr lang="en" sz="1600">
                          <a:solidFill>
                            <a:srgbClr val="003399"/>
                          </a:solidFill>
                          <a:latin typeface="Lato"/>
                          <a:ea typeface="Lato"/>
                          <a:cs typeface="Lato"/>
                          <a:sym typeface="Lato"/>
                        </a:rPr>
                        <a:t>20</a:t>
                      </a:r>
                      <a:endParaRPr sz="1600">
                        <a:solidFill>
                          <a:srgbClr val="003399"/>
                        </a:solidFill>
                        <a:latin typeface="Lato"/>
                        <a:ea typeface="Lato"/>
                        <a:cs typeface="Lato"/>
                        <a:sym typeface="Lato"/>
                      </a:endParaRPr>
                    </a:p>
                    <a:p>
                      <a:pPr marL="0" lvl="0" indent="0" algn="r" rtl="0">
                        <a:spcBef>
                          <a:spcPts val="0"/>
                        </a:spcBef>
                        <a:spcAft>
                          <a:spcPts val="0"/>
                        </a:spcAft>
                        <a:buNone/>
                      </a:pPr>
                      <a:r>
                        <a:rPr lang="en" sz="1600">
                          <a:solidFill>
                            <a:srgbClr val="003399"/>
                          </a:solidFill>
                          <a:latin typeface="Lato"/>
                          <a:ea typeface="Lato"/>
                          <a:cs typeface="Lato"/>
                          <a:sym typeface="Lato"/>
                        </a:rPr>
                        <a:t>21</a:t>
                      </a:r>
                      <a:endParaRPr sz="1600">
                        <a:solidFill>
                          <a:srgbClr val="003399"/>
                        </a:solidFill>
                        <a:latin typeface="Lato"/>
                        <a:ea typeface="Lato"/>
                        <a:cs typeface="Lato"/>
                        <a:sym typeface="Lato"/>
                      </a:endParaRPr>
                    </a:p>
                    <a:p>
                      <a:pPr marL="0" lvl="0" indent="0" algn="r" rtl="0">
                        <a:spcBef>
                          <a:spcPts val="0"/>
                        </a:spcBef>
                        <a:spcAft>
                          <a:spcPts val="0"/>
                        </a:spcAft>
                        <a:buNone/>
                      </a:pPr>
                      <a:r>
                        <a:rPr lang="en" sz="1600">
                          <a:solidFill>
                            <a:srgbClr val="003399"/>
                          </a:solidFill>
                          <a:latin typeface="Lato"/>
                          <a:ea typeface="Lato"/>
                          <a:cs typeface="Lato"/>
                          <a:sym typeface="Lato"/>
                        </a:rPr>
                        <a:t>22</a:t>
                      </a:r>
                      <a:endParaRPr sz="1600">
                        <a:solidFill>
                          <a:srgbClr val="003399"/>
                        </a:solidFill>
                        <a:latin typeface="Lato"/>
                        <a:ea typeface="Lato"/>
                        <a:cs typeface="Lato"/>
                        <a:sym typeface="Lato"/>
                      </a:endParaRPr>
                    </a:p>
                    <a:p>
                      <a:pPr marL="0" lvl="0" indent="0" algn="r" rtl="0">
                        <a:spcBef>
                          <a:spcPts val="0"/>
                        </a:spcBef>
                        <a:spcAft>
                          <a:spcPts val="0"/>
                        </a:spcAft>
                        <a:buNone/>
                      </a:pPr>
                      <a:r>
                        <a:rPr lang="en" sz="1600">
                          <a:solidFill>
                            <a:srgbClr val="003399"/>
                          </a:solidFill>
                          <a:latin typeface="Lato"/>
                          <a:ea typeface="Lato"/>
                          <a:cs typeface="Lato"/>
                          <a:sym typeface="Lato"/>
                        </a:rPr>
                        <a:t>23</a:t>
                      </a:r>
                      <a:endParaRPr sz="1600">
                        <a:solidFill>
                          <a:srgbClr val="003399"/>
                        </a:solidFill>
                        <a:latin typeface="Lato"/>
                        <a:ea typeface="Lato"/>
                        <a:cs typeface="Lato"/>
                        <a:sym typeface="Lato"/>
                      </a:endParaRPr>
                    </a:p>
                    <a:p>
                      <a:pPr marL="0" lvl="0" indent="0" algn="r" rtl="0">
                        <a:spcBef>
                          <a:spcPts val="0"/>
                        </a:spcBef>
                        <a:spcAft>
                          <a:spcPts val="0"/>
                        </a:spcAft>
                        <a:buNone/>
                      </a:pPr>
                      <a:r>
                        <a:rPr lang="en" sz="1600">
                          <a:solidFill>
                            <a:srgbClr val="003399"/>
                          </a:solidFill>
                          <a:latin typeface="Lato"/>
                          <a:ea typeface="Lato"/>
                          <a:cs typeface="Lato"/>
                          <a:sym typeface="Lato"/>
                        </a:rPr>
                        <a:t>24</a:t>
                      </a:r>
                      <a:endParaRPr sz="1600">
                        <a:solidFill>
                          <a:srgbClr val="003399"/>
                        </a:solidFill>
                        <a:latin typeface="Lato"/>
                        <a:ea typeface="Lato"/>
                        <a:cs typeface="Lato"/>
                        <a:sym typeface="La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600">
                          <a:latin typeface="Lato"/>
                          <a:ea typeface="Lato"/>
                          <a:cs typeface="Lato"/>
                          <a:sym typeface="Lato"/>
                        </a:rPr>
                        <a:t>What is CPRM?</a:t>
                      </a:r>
                      <a:endParaRPr sz="1600">
                        <a:latin typeface="Lato"/>
                        <a:ea typeface="Lato"/>
                        <a:cs typeface="Lato"/>
                        <a:sym typeface="Lato"/>
                      </a:endParaRPr>
                    </a:p>
                    <a:p>
                      <a:pPr marL="0" lvl="0" indent="0" algn="l" rtl="0">
                        <a:spcBef>
                          <a:spcPts val="0"/>
                        </a:spcBef>
                        <a:spcAft>
                          <a:spcPts val="0"/>
                        </a:spcAft>
                        <a:buNone/>
                      </a:pPr>
                      <a:r>
                        <a:rPr lang="en" sz="1600">
                          <a:latin typeface="Lato"/>
                          <a:ea typeface="Lato"/>
                          <a:cs typeface="Lato"/>
                          <a:sym typeface="Lato"/>
                        </a:rPr>
                        <a:t>Training Resources</a:t>
                      </a:r>
                      <a:endParaRPr sz="1600">
                        <a:latin typeface="Lato"/>
                        <a:ea typeface="Lato"/>
                        <a:cs typeface="Lato"/>
                        <a:sym typeface="Lato"/>
                      </a:endParaRPr>
                    </a:p>
                    <a:p>
                      <a:pPr marL="0" lvl="0" indent="0" algn="l" rtl="0">
                        <a:spcBef>
                          <a:spcPts val="0"/>
                        </a:spcBef>
                        <a:spcAft>
                          <a:spcPts val="0"/>
                        </a:spcAft>
                        <a:buNone/>
                      </a:pPr>
                      <a:r>
                        <a:rPr lang="en" sz="1600">
                          <a:latin typeface="Lato"/>
                          <a:ea typeface="Lato"/>
                          <a:cs typeface="Lato"/>
                          <a:sym typeface="Lato"/>
                        </a:rPr>
                        <a:t>Support</a:t>
                      </a:r>
                      <a:endParaRPr sz="1600">
                        <a:latin typeface="Lato"/>
                        <a:ea typeface="Lato"/>
                        <a:cs typeface="Lato"/>
                        <a:sym typeface="Lato"/>
                      </a:endParaRPr>
                    </a:p>
                    <a:p>
                      <a:pPr marL="0" lvl="0" indent="0" algn="l" rtl="0">
                        <a:spcBef>
                          <a:spcPts val="0"/>
                        </a:spcBef>
                        <a:spcAft>
                          <a:spcPts val="0"/>
                        </a:spcAft>
                        <a:buNone/>
                      </a:pPr>
                      <a:r>
                        <a:rPr lang="en" sz="1600">
                          <a:latin typeface="Lato"/>
                          <a:ea typeface="Lato"/>
                          <a:cs typeface="Lato"/>
                          <a:sym typeface="Lato"/>
                        </a:rPr>
                        <a:t>Accessing CPRM</a:t>
                      </a:r>
                      <a:endParaRPr sz="1600">
                        <a:latin typeface="Lato"/>
                        <a:ea typeface="Lato"/>
                        <a:cs typeface="Lato"/>
                        <a:sym typeface="Lato"/>
                      </a:endParaRPr>
                    </a:p>
                    <a:p>
                      <a:pPr marL="0" lvl="0" indent="0" algn="l" rtl="0">
                        <a:spcBef>
                          <a:spcPts val="0"/>
                        </a:spcBef>
                        <a:spcAft>
                          <a:spcPts val="0"/>
                        </a:spcAft>
                        <a:buNone/>
                      </a:pPr>
                      <a:r>
                        <a:rPr lang="en" sz="1600">
                          <a:latin typeface="Lato"/>
                          <a:ea typeface="Lato"/>
                          <a:cs typeface="Lato"/>
                          <a:sym typeface="Lato"/>
                        </a:rPr>
                        <a:t>Adding contact information for your company</a:t>
                      </a:r>
                      <a:endParaRPr sz="1600">
                        <a:latin typeface="Lato"/>
                        <a:ea typeface="Lato"/>
                        <a:cs typeface="Lato"/>
                        <a:sym typeface="Lato"/>
                      </a:endParaRPr>
                    </a:p>
                    <a:p>
                      <a:pPr marL="0" lvl="0" indent="0" algn="l" rtl="0">
                        <a:spcBef>
                          <a:spcPts val="0"/>
                        </a:spcBef>
                        <a:spcAft>
                          <a:spcPts val="0"/>
                        </a:spcAft>
                        <a:buNone/>
                      </a:pPr>
                      <a:r>
                        <a:rPr lang="en" sz="1600">
                          <a:latin typeface="Lato"/>
                          <a:ea typeface="Lato"/>
                          <a:cs typeface="Lato"/>
                          <a:sym typeface="Lato"/>
                        </a:rPr>
                        <a:t>Contractual reporting and CAF requirements</a:t>
                      </a:r>
                      <a:endParaRPr sz="1600">
                        <a:latin typeface="Lato"/>
                        <a:ea typeface="Lato"/>
                        <a:cs typeface="Lato"/>
                        <a:sym typeface="Lato"/>
                      </a:endParaRPr>
                    </a:p>
                    <a:p>
                      <a:pPr marL="0" lvl="0" indent="0" algn="l" rtl="0">
                        <a:spcBef>
                          <a:spcPts val="0"/>
                        </a:spcBef>
                        <a:spcAft>
                          <a:spcPts val="0"/>
                        </a:spcAft>
                        <a:buNone/>
                      </a:pPr>
                      <a:r>
                        <a:rPr lang="en" sz="1600">
                          <a:latin typeface="Lato"/>
                          <a:ea typeface="Lato"/>
                          <a:cs typeface="Lato"/>
                          <a:sym typeface="Lato"/>
                        </a:rPr>
                        <a:t>Entering new task orders/awards</a:t>
                      </a:r>
                      <a:endParaRPr sz="1600">
                        <a:latin typeface="Lato"/>
                        <a:ea typeface="Lato"/>
                        <a:cs typeface="Lato"/>
                        <a:sym typeface="Lato"/>
                      </a:endParaRPr>
                    </a:p>
                    <a:p>
                      <a:pPr marL="0" lvl="0" indent="0" algn="l" rtl="0">
                        <a:spcBef>
                          <a:spcPts val="0"/>
                        </a:spcBef>
                        <a:spcAft>
                          <a:spcPts val="0"/>
                        </a:spcAft>
                        <a:buNone/>
                      </a:pPr>
                      <a:r>
                        <a:rPr lang="en" sz="1600">
                          <a:latin typeface="Lato"/>
                          <a:ea typeface="Lato"/>
                          <a:cs typeface="Lato"/>
                          <a:sym typeface="Lato"/>
                        </a:rPr>
                        <a:t>Quarterly reporting and zero invoices</a:t>
                      </a:r>
                      <a:endParaRPr sz="1600">
                        <a:latin typeface="Lato"/>
                        <a:ea typeface="Lato"/>
                        <a:cs typeface="Lato"/>
                        <a:sym typeface="Lato"/>
                      </a:endParaRPr>
                    </a:p>
                    <a:p>
                      <a:pPr marL="0" lvl="0" indent="0" algn="l" rtl="0">
                        <a:spcBef>
                          <a:spcPts val="0"/>
                        </a:spcBef>
                        <a:spcAft>
                          <a:spcPts val="0"/>
                        </a:spcAft>
                        <a:buNone/>
                      </a:pPr>
                      <a:r>
                        <a:rPr lang="en" sz="1600">
                          <a:latin typeface="Lato"/>
                          <a:ea typeface="Lato"/>
                          <a:cs typeface="Lato"/>
                          <a:sym typeface="Lato"/>
                        </a:rPr>
                        <a:t>Entering and editing invoices</a:t>
                      </a:r>
                      <a:endParaRPr sz="1600">
                        <a:latin typeface="Lato"/>
                        <a:ea typeface="Lato"/>
                        <a:cs typeface="Lato"/>
                        <a:sym typeface="Lato"/>
                      </a:endParaRPr>
                    </a:p>
                    <a:p>
                      <a:pPr marL="0" lvl="0" indent="0" algn="l" rtl="0">
                        <a:spcBef>
                          <a:spcPts val="0"/>
                        </a:spcBef>
                        <a:spcAft>
                          <a:spcPts val="0"/>
                        </a:spcAft>
                        <a:buNone/>
                      </a:pPr>
                      <a:r>
                        <a:rPr lang="en" sz="1600">
                          <a:latin typeface="Lato"/>
                          <a:ea typeface="Lato"/>
                          <a:cs typeface="Lato"/>
                          <a:sym typeface="Lato"/>
                        </a:rPr>
                        <a:t>Reporting Prices Paid Data (PPD) for labor CLINs</a:t>
                      </a:r>
                      <a:endParaRPr sz="1600">
                        <a:latin typeface="Lato"/>
                        <a:ea typeface="Lato"/>
                        <a:cs typeface="Lato"/>
                        <a:sym typeface="Lato"/>
                      </a:endParaRPr>
                    </a:p>
                    <a:p>
                      <a:pPr marL="0" lvl="0" indent="0" algn="l" rtl="0">
                        <a:spcBef>
                          <a:spcPts val="0"/>
                        </a:spcBef>
                        <a:spcAft>
                          <a:spcPts val="0"/>
                        </a:spcAft>
                        <a:buNone/>
                      </a:pPr>
                      <a:r>
                        <a:rPr lang="en" sz="1600">
                          <a:latin typeface="Lato"/>
                          <a:ea typeface="Lato"/>
                          <a:cs typeface="Lato"/>
                          <a:sym typeface="Lato"/>
                        </a:rPr>
                        <a:t>Quarterly Reconciliation</a:t>
                      </a:r>
                      <a:endParaRPr sz="1600">
                        <a:latin typeface="Lato"/>
                        <a:ea typeface="Lato"/>
                        <a:cs typeface="Lato"/>
                        <a:sym typeface="Lato"/>
                      </a:endParaRPr>
                    </a:p>
                    <a:p>
                      <a:pPr marL="0" lvl="0" indent="0" algn="l" rtl="0">
                        <a:spcBef>
                          <a:spcPts val="0"/>
                        </a:spcBef>
                        <a:spcAft>
                          <a:spcPts val="0"/>
                        </a:spcAft>
                        <a:buNone/>
                      </a:pPr>
                      <a:r>
                        <a:rPr lang="en" sz="1600">
                          <a:latin typeface="Lato"/>
                          <a:ea typeface="Lato"/>
                          <a:cs typeface="Lato"/>
                          <a:sym typeface="Lato"/>
                        </a:rPr>
                        <a:t>Enter CAF Payment Data (Vouchers)</a:t>
                      </a:r>
                      <a:endParaRPr sz="1600">
                        <a:latin typeface="Lato"/>
                        <a:ea typeface="Lato"/>
                        <a:cs typeface="Lato"/>
                        <a:sym typeface="Lato"/>
                      </a:endParaRPr>
                    </a:p>
                    <a:p>
                      <a:pPr marL="0" lvl="0" indent="0" algn="l" rtl="0">
                        <a:spcBef>
                          <a:spcPts val="0"/>
                        </a:spcBef>
                        <a:spcAft>
                          <a:spcPts val="0"/>
                        </a:spcAft>
                        <a:buNone/>
                      </a:pPr>
                      <a:r>
                        <a:rPr lang="en" sz="1600">
                          <a:latin typeface="Lato"/>
                          <a:ea typeface="Lato"/>
                          <a:cs typeface="Lato"/>
                          <a:sym typeface="Lato"/>
                        </a:rPr>
                        <a:t>Remit CAF via Pay.gov</a:t>
                      </a:r>
                      <a:endParaRPr sz="1600">
                        <a:latin typeface="Lato"/>
                        <a:ea typeface="Lato"/>
                        <a:cs typeface="Lato"/>
                        <a:sym typeface="Lato"/>
                      </a:endParaRPr>
                    </a:p>
                    <a:p>
                      <a:pPr marL="0" lvl="0" indent="0" algn="l" rtl="0">
                        <a:spcBef>
                          <a:spcPts val="0"/>
                        </a:spcBef>
                        <a:spcAft>
                          <a:spcPts val="0"/>
                        </a:spcAft>
                        <a:buNone/>
                      </a:pPr>
                      <a:r>
                        <a:rPr lang="en" sz="1600">
                          <a:latin typeface="Lato"/>
                          <a:ea typeface="Lato"/>
                          <a:cs typeface="Lato"/>
                          <a:sym typeface="Lato"/>
                        </a:rPr>
                        <a:t>Entering modifications (Mods)</a:t>
                      </a:r>
                      <a:endParaRPr sz="1600">
                        <a:latin typeface="Lato"/>
                        <a:ea typeface="Lato"/>
                        <a:cs typeface="Lato"/>
                        <a:sym typeface="Lato"/>
                      </a:endParaRPr>
                    </a:p>
                    <a:p>
                      <a:pPr marL="0" lvl="0" indent="0" algn="l" rtl="0">
                        <a:spcBef>
                          <a:spcPts val="0"/>
                        </a:spcBef>
                        <a:spcAft>
                          <a:spcPts val="0"/>
                        </a:spcAft>
                        <a:buNone/>
                      </a:pPr>
                      <a:r>
                        <a:rPr lang="en" sz="1600">
                          <a:latin typeface="Lato"/>
                          <a:ea typeface="Lato"/>
                          <a:cs typeface="Lato"/>
                          <a:sym typeface="Lato"/>
                        </a:rPr>
                        <a:t>Uploading Required Documents</a:t>
                      </a:r>
                      <a:endParaRPr sz="1600">
                        <a:latin typeface="Lato"/>
                        <a:ea typeface="Lato"/>
                        <a:cs typeface="Lato"/>
                        <a:sym typeface="Lato"/>
                      </a:endParaRPr>
                    </a:p>
                    <a:p>
                      <a:pPr marL="0" lvl="0" indent="0" algn="l" rtl="0">
                        <a:spcBef>
                          <a:spcPts val="0"/>
                        </a:spcBef>
                        <a:spcAft>
                          <a:spcPts val="0"/>
                        </a:spcAft>
                        <a:buNone/>
                      </a:pPr>
                      <a:r>
                        <a:rPr lang="en" sz="1600">
                          <a:latin typeface="Lato"/>
                          <a:ea typeface="Lato"/>
                          <a:cs typeface="Lato"/>
                          <a:sym typeface="Lato"/>
                        </a:rPr>
                        <a:t>Task order closeout</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180" name="Google Shape;180;p19"/>
          <p:cNvPicPr preferRelativeResize="0"/>
          <p:nvPr/>
        </p:nvPicPr>
        <p:blipFill>
          <a:blip r:embed="rId3">
            <a:alphaModFix/>
          </a:blip>
          <a:stretch>
            <a:fillRect/>
          </a:stretch>
        </p:blipFill>
        <p:spPr>
          <a:xfrm>
            <a:off x="8194050" y="187251"/>
            <a:ext cx="809275" cy="715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7"/>
          <p:cNvSpPr txBox="1">
            <a:spLocks noGrp="1"/>
          </p:cNvSpPr>
          <p:nvPr>
            <p:ph type="title"/>
          </p:nvPr>
        </p:nvSpPr>
        <p:spPr>
          <a:xfrm>
            <a:off x="591758" y="187256"/>
            <a:ext cx="7602300" cy="88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3300">
                <a:latin typeface="Lato"/>
                <a:ea typeface="Lato"/>
                <a:cs typeface="Lato"/>
                <a:sym typeface="Lato"/>
              </a:rPr>
              <a:t>Enter CAF Payment Data (Vouchers)</a:t>
            </a:r>
            <a:endParaRPr sz="3300" b="1">
              <a:solidFill>
                <a:srgbClr val="003C71"/>
              </a:solidFill>
              <a:latin typeface="Lato"/>
              <a:ea typeface="Lato"/>
              <a:cs typeface="Lato"/>
              <a:sym typeface="Lato"/>
            </a:endParaRPr>
          </a:p>
        </p:txBody>
      </p:sp>
      <p:sp>
        <p:nvSpPr>
          <p:cNvPr id="432" name="Google Shape;432;p37"/>
          <p:cNvSpPr txBox="1">
            <a:spLocks noGrp="1"/>
          </p:cNvSpPr>
          <p:nvPr>
            <p:ph type="subTitle" idx="1"/>
          </p:nvPr>
        </p:nvSpPr>
        <p:spPr>
          <a:xfrm>
            <a:off x="591750" y="1036650"/>
            <a:ext cx="7345500" cy="3936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en" sz="2200">
                <a:solidFill>
                  <a:schemeClr val="dk2"/>
                </a:solidFill>
                <a:latin typeface="Lato"/>
                <a:ea typeface="Lato"/>
                <a:cs typeface="Lato"/>
                <a:sym typeface="Lato"/>
              </a:rPr>
              <a:t>CAF Payment Data Form 	</a:t>
            </a:r>
            <a:r>
              <a:rPr lang="en" sz="1400">
                <a:solidFill>
                  <a:srgbClr val="000000"/>
                </a:solidFill>
                <a:latin typeface="Lato"/>
                <a:ea typeface="Lato"/>
                <a:cs typeface="Lato"/>
                <a:sym typeface="Lato"/>
              </a:rPr>
              <a:t>Report CAF payments and connect to Pay.gov</a:t>
            </a:r>
            <a:endParaRPr sz="300"/>
          </a:p>
        </p:txBody>
      </p:sp>
      <p:sp>
        <p:nvSpPr>
          <p:cNvPr id="433" name="Google Shape;433;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pic>
        <p:nvPicPr>
          <p:cNvPr id="434" name="Google Shape;434;p37"/>
          <p:cNvPicPr preferRelativeResize="0"/>
          <p:nvPr/>
        </p:nvPicPr>
        <p:blipFill rotWithShape="1">
          <a:blip r:embed="rId3">
            <a:alphaModFix/>
          </a:blip>
          <a:srcRect/>
          <a:stretch/>
        </p:blipFill>
        <p:spPr>
          <a:xfrm>
            <a:off x="214939" y="1787581"/>
            <a:ext cx="7139336" cy="2560642"/>
          </a:xfrm>
          <a:prstGeom prst="rect">
            <a:avLst/>
          </a:prstGeom>
          <a:noFill/>
          <a:ln w="9525" cap="flat" cmpd="sng">
            <a:solidFill>
              <a:srgbClr val="013C88"/>
            </a:solidFill>
            <a:prstDash val="solid"/>
            <a:round/>
            <a:headEnd type="none" w="sm" len="sm"/>
            <a:tailEnd type="none" w="sm" len="sm"/>
          </a:ln>
        </p:spPr>
      </p:pic>
      <p:sp>
        <p:nvSpPr>
          <p:cNvPr id="435" name="Google Shape;435;p37"/>
          <p:cNvSpPr txBox="1"/>
          <p:nvPr/>
        </p:nvSpPr>
        <p:spPr>
          <a:xfrm>
            <a:off x="3689850" y="1724900"/>
            <a:ext cx="5073000" cy="400200"/>
          </a:xfrm>
          <a:prstGeom prst="rect">
            <a:avLst/>
          </a:prstGeom>
          <a:solidFill>
            <a:srgbClr val="FFFFCC"/>
          </a:solidFill>
          <a:ln w="9525" cap="flat" cmpd="sng">
            <a:solidFill>
              <a:srgbClr val="013C88"/>
            </a:solidFill>
            <a:prstDash val="solid"/>
            <a:round/>
            <a:headEnd type="none" w="sm" len="sm"/>
            <a:tailEnd type="none" w="sm" len="sm"/>
          </a:ln>
        </p:spPr>
        <p:txBody>
          <a:bodyPr spcFirstLastPara="1" wrap="square" lIns="91425" tIns="45700" rIns="91425" bIns="45700" anchor="t" anchorCtr="0">
            <a:noAutofit/>
          </a:bodyPr>
          <a:lstStyle/>
          <a:p>
            <a:pPr marL="0" marR="0" lvl="1" indent="0" algn="l" rtl="0">
              <a:spcBef>
                <a:spcPts val="0"/>
              </a:spcBef>
              <a:spcAft>
                <a:spcPts val="0"/>
              </a:spcAft>
              <a:buNone/>
            </a:pPr>
            <a:r>
              <a:rPr lang="en" sz="1000" b="0" i="0" u="none" strike="noStrike" cap="none">
                <a:solidFill>
                  <a:srgbClr val="000000"/>
                </a:solidFill>
                <a:latin typeface="Arial"/>
                <a:ea typeface="Arial"/>
                <a:cs typeface="Arial"/>
                <a:sym typeface="Arial"/>
              </a:rPr>
              <a:t>Select your company. If you are supporting multiple divisions in your company, you will select one entry from multiple options.</a:t>
            </a:r>
            <a:endParaRPr/>
          </a:p>
        </p:txBody>
      </p:sp>
      <p:sp>
        <p:nvSpPr>
          <p:cNvPr id="436" name="Google Shape;436;p37"/>
          <p:cNvSpPr txBox="1"/>
          <p:nvPr/>
        </p:nvSpPr>
        <p:spPr>
          <a:xfrm>
            <a:off x="3689850" y="2144588"/>
            <a:ext cx="5073000" cy="541200"/>
          </a:xfrm>
          <a:prstGeom prst="rect">
            <a:avLst/>
          </a:prstGeom>
          <a:solidFill>
            <a:srgbClr val="FFFFCC"/>
          </a:solidFill>
          <a:ln w="9525" cap="flat" cmpd="sng">
            <a:solidFill>
              <a:srgbClr val="013C88"/>
            </a:solidFill>
            <a:prstDash val="solid"/>
            <a:round/>
            <a:headEnd type="none" w="sm" len="sm"/>
            <a:tailEnd type="none" w="sm" len="sm"/>
          </a:ln>
        </p:spPr>
        <p:txBody>
          <a:bodyPr spcFirstLastPara="1" wrap="square" lIns="91425" tIns="45700" rIns="91425" bIns="45700" anchor="t" anchorCtr="0">
            <a:noAutofit/>
          </a:bodyPr>
          <a:lstStyle/>
          <a:p>
            <a:pPr marL="0" marR="0" lvl="1" indent="0" algn="l" rtl="0">
              <a:spcBef>
                <a:spcPts val="0"/>
              </a:spcBef>
              <a:spcAft>
                <a:spcPts val="0"/>
              </a:spcAft>
              <a:buNone/>
            </a:pPr>
            <a:r>
              <a:rPr lang="en" sz="1000" b="0" i="0" u="none" strike="noStrike" cap="none">
                <a:solidFill>
                  <a:srgbClr val="000000"/>
                </a:solidFill>
                <a:latin typeface="Arial"/>
                <a:ea typeface="Arial"/>
                <a:cs typeface="Arial"/>
                <a:sym typeface="Arial"/>
              </a:rPr>
              <a:t>Select the contract family for which you will be making the CAF payment. Once you select an option, the CAF Payment Allocations table will populate with all your task orders for which there is invoice data.</a:t>
            </a:r>
            <a:endParaRPr/>
          </a:p>
        </p:txBody>
      </p:sp>
      <p:sp>
        <p:nvSpPr>
          <p:cNvPr id="437" name="Google Shape;437;p37"/>
          <p:cNvSpPr txBox="1"/>
          <p:nvPr/>
        </p:nvSpPr>
        <p:spPr>
          <a:xfrm>
            <a:off x="3689850" y="2705300"/>
            <a:ext cx="4504200" cy="256200"/>
          </a:xfrm>
          <a:prstGeom prst="rect">
            <a:avLst/>
          </a:prstGeom>
          <a:solidFill>
            <a:srgbClr val="FFFFCC"/>
          </a:solidFill>
          <a:ln w="9525" cap="flat" cmpd="sng">
            <a:solidFill>
              <a:srgbClr val="013C88"/>
            </a:solidFill>
            <a:prstDash val="solid"/>
            <a:round/>
            <a:headEnd type="none" w="sm" len="sm"/>
            <a:tailEnd type="none" w="sm" len="sm"/>
          </a:ln>
        </p:spPr>
        <p:txBody>
          <a:bodyPr spcFirstLastPara="1" wrap="square" lIns="91425" tIns="45700" rIns="91425" bIns="45700" anchor="t" anchorCtr="0">
            <a:noAutofit/>
          </a:bodyPr>
          <a:lstStyle/>
          <a:p>
            <a:pPr marL="0" marR="0" lvl="1" indent="0" algn="l" rtl="0">
              <a:spcBef>
                <a:spcPts val="0"/>
              </a:spcBef>
              <a:spcAft>
                <a:spcPts val="0"/>
              </a:spcAft>
              <a:buNone/>
            </a:pPr>
            <a:r>
              <a:rPr lang="en" sz="1000" b="0" i="0" u="none" strike="noStrike" cap="none">
                <a:solidFill>
                  <a:srgbClr val="000000"/>
                </a:solidFill>
                <a:latin typeface="Arial"/>
                <a:ea typeface="Arial"/>
                <a:cs typeface="Arial"/>
                <a:sym typeface="Arial"/>
              </a:rPr>
              <a:t>Enter the date that corresponds to when you will </a:t>
            </a:r>
            <a:r>
              <a:rPr lang="en" sz="1000" b="0" i="0" u="sng" strike="noStrike" cap="none">
                <a:solidFill>
                  <a:srgbClr val="000000"/>
                </a:solidFill>
                <a:latin typeface="Arial"/>
                <a:ea typeface="Arial"/>
                <a:cs typeface="Arial"/>
                <a:sym typeface="Arial"/>
              </a:rPr>
              <a:t>submit the actual payment</a:t>
            </a:r>
            <a:r>
              <a:rPr lang="en" sz="1000" b="0" i="0" u="none" strike="noStrike" cap="none">
                <a:solidFill>
                  <a:srgbClr val="000000"/>
                </a:solidFill>
                <a:latin typeface="Arial"/>
                <a:ea typeface="Arial"/>
                <a:cs typeface="Arial"/>
                <a:sym typeface="Arial"/>
              </a:rPr>
              <a:t>.</a:t>
            </a:r>
            <a:endParaRPr/>
          </a:p>
        </p:txBody>
      </p:sp>
      <p:sp>
        <p:nvSpPr>
          <p:cNvPr id="438" name="Google Shape;438;p37"/>
          <p:cNvSpPr txBox="1"/>
          <p:nvPr/>
        </p:nvSpPr>
        <p:spPr>
          <a:xfrm>
            <a:off x="3689850" y="2981000"/>
            <a:ext cx="5073000" cy="541200"/>
          </a:xfrm>
          <a:prstGeom prst="rect">
            <a:avLst/>
          </a:prstGeom>
          <a:solidFill>
            <a:srgbClr val="FFFFCC"/>
          </a:solidFill>
          <a:ln w="9525" cap="flat" cmpd="sng">
            <a:solidFill>
              <a:srgbClr val="013C88"/>
            </a:solidFill>
            <a:prstDash val="solid"/>
            <a:round/>
            <a:headEnd type="none" w="sm" len="sm"/>
            <a:tailEnd type="none" w="sm" len="sm"/>
          </a:ln>
        </p:spPr>
        <p:txBody>
          <a:bodyPr spcFirstLastPara="1" wrap="square" lIns="91425" tIns="45700" rIns="91425" bIns="45700" anchor="t" anchorCtr="0">
            <a:noAutofit/>
          </a:bodyPr>
          <a:lstStyle/>
          <a:p>
            <a:pPr marL="0" marR="0" lvl="1" indent="0" algn="l" rtl="0">
              <a:spcBef>
                <a:spcPts val="0"/>
              </a:spcBef>
              <a:spcAft>
                <a:spcPts val="0"/>
              </a:spcAft>
              <a:buNone/>
            </a:pPr>
            <a:r>
              <a:rPr lang="en" sz="1000" b="0" i="0" u="none" strike="noStrike" cap="none">
                <a:solidFill>
                  <a:srgbClr val="000000"/>
                </a:solidFill>
                <a:latin typeface="Arial"/>
                <a:ea typeface="Arial"/>
                <a:cs typeface="Arial"/>
                <a:sym typeface="Arial"/>
              </a:rPr>
              <a:t>The Voucher Number is a way for you and the GSA to communicate about a payment.</a:t>
            </a:r>
            <a:r>
              <a:rPr lang="en" sz="1000"/>
              <a:t> </a:t>
            </a:r>
            <a:r>
              <a:rPr lang="en" sz="1000" b="0" i="0" u="none" strike="noStrike" cap="none">
                <a:solidFill>
                  <a:srgbClr val="000000"/>
                </a:solidFill>
                <a:latin typeface="Arial"/>
                <a:ea typeface="Arial"/>
                <a:cs typeface="Arial"/>
                <a:sym typeface="Arial"/>
              </a:rPr>
              <a:t>Example of a Voucher Number might be ‘1</a:t>
            </a:r>
            <a:r>
              <a:rPr lang="en" sz="1000" b="0" i="0" u="none" strike="noStrike" cap="none" baseline="30000">
                <a:solidFill>
                  <a:srgbClr val="000000"/>
                </a:solidFill>
                <a:latin typeface="Arial"/>
                <a:ea typeface="Arial"/>
                <a:cs typeface="Arial"/>
                <a:sym typeface="Arial"/>
              </a:rPr>
              <a:t>st</a:t>
            </a:r>
            <a:r>
              <a:rPr lang="en" sz="1000" b="0" i="0" u="none" strike="noStrike" cap="none">
                <a:solidFill>
                  <a:srgbClr val="000000"/>
                </a:solidFill>
                <a:latin typeface="Arial"/>
                <a:ea typeface="Arial"/>
                <a:cs typeface="Arial"/>
                <a:sym typeface="Arial"/>
              </a:rPr>
              <a:t> QTR 2014’ or some type of payment tracking ID. </a:t>
            </a:r>
            <a:endParaRPr/>
          </a:p>
        </p:txBody>
      </p:sp>
      <p:sp>
        <p:nvSpPr>
          <p:cNvPr id="439" name="Google Shape;439;p37"/>
          <p:cNvSpPr txBox="1"/>
          <p:nvPr/>
        </p:nvSpPr>
        <p:spPr>
          <a:xfrm>
            <a:off x="5661625" y="4271775"/>
            <a:ext cx="2932800" cy="697800"/>
          </a:xfrm>
          <a:prstGeom prst="rect">
            <a:avLst/>
          </a:prstGeom>
          <a:solidFill>
            <a:srgbClr val="FFFFCC"/>
          </a:solidFill>
          <a:ln w="9525" cap="flat" cmpd="sng">
            <a:solidFill>
              <a:srgbClr val="013C88"/>
            </a:solidFill>
            <a:prstDash val="solid"/>
            <a:round/>
            <a:headEnd type="none" w="sm" len="sm"/>
            <a:tailEnd type="none" w="sm" len="sm"/>
          </a:ln>
        </p:spPr>
        <p:txBody>
          <a:bodyPr spcFirstLastPara="1" wrap="square" lIns="91425" tIns="45700" rIns="91425" bIns="45700" anchor="t" anchorCtr="0">
            <a:noAutofit/>
          </a:bodyPr>
          <a:lstStyle/>
          <a:p>
            <a:pPr marL="0" marR="0" lvl="1" indent="0" algn="l" rtl="0">
              <a:spcBef>
                <a:spcPts val="0"/>
              </a:spcBef>
              <a:spcAft>
                <a:spcPts val="0"/>
              </a:spcAft>
              <a:buNone/>
            </a:pPr>
            <a:r>
              <a:rPr lang="en" sz="1000" b="0" i="0" u="none" strike="noStrike" cap="none">
                <a:solidFill>
                  <a:srgbClr val="000000"/>
                </a:solidFill>
                <a:latin typeface="Arial"/>
                <a:ea typeface="Arial"/>
                <a:cs typeface="Arial"/>
                <a:sym typeface="Arial"/>
              </a:rPr>
              <a:t>The Total CAF Payment Amount must be fully allocated to one or more task orders in the allocation table.</a:t>
            </a:r>
            <a:r>
              <a:rPr lang="en" sz="1000"/>
              <a:t> </a:t>
            </a:r>
            <a:r>
              <a:rPr lang="en" sz="1000" b="0" i="0" u="none" strike="noStrike" cap="none">
                <a:solidFill>
                  <a:srgbClr val="000000"/>
                </a:solidFill>
                <a:latin typeface="Arial"/>
                <a:ea typeface="Arial"/>
                <a:cs typeface="Arial"/>
                <a:sym typeface="Arial"/>
              </a:rPr>
              <a:t>The allocated amounts are entered in the Amount Allocated column.</a:t>
            </a:r>
            <a:endParaRPr/>
          </a:p>
        </p:txBody>
      </p:sp>
      <p:sp>
        <p:nvSpPr>
          <p:cNvPr id="440" name="Google Shape;440;p37"/>
          <p:cNvSpPr txBox="1"/>
          <p:nvPr/>
        </p:nvSpPr>
        <p:spPr>
          <a:xfrm>
            <a:off x="2668475" y="4428475"/>
            <a:ext cx="2956200" cy="541200"/>
          </a:xfrm>
          <a:prstGeom prst="rect">
            <a:avLst/>
          </a:prstGeom>
          <a:solidFill>
            <a:srgbClr val="FFFFCC"/>
          </a:solidFill>
          <a:ln w="9525" cap="flat" cmpd="sng">
            <a:solidFill>
              <a:srgbClr val="013C88"/>
            </a:solidFill>
            <a:prstDash val="solid"/>
            <a:round/>
            <a:headEnd type="none" w="sm" len="sm"/>
            <a:tailEnd type="none" w="sm" len="sm"/>
          </a:ln>
        </p:spPr>
        <p:txBody>
          <a:bodyPr spcFirstLastPara="1" wrap="square" lIns="91425" tIns="45700" rIns="91425" bIns="45700" anchor="t" anchorCtr="0">
            <a:noAutofit/>
          </a:bodyPr>
          <a:lstStyle/>
          <a:p>
            <a:pPr marL="0" marR="0" lvl="1" indent="0" algn="l" rtl="0">
              <a:spcBef>
                <a:spcPts val="0"/>
              </a:spcBef>
              <a:spcAft>
                <a:spcPts val="0"/>
              </a:spcAft>
              <a:buNone/>
            </a:pPr>
            <a:r>
              <a:rPr lang="en" sz="1000" b="0" i="0" u="none" strike="noStrike" cap="none">
                <a:solidFill>
                  <a:srgbClr val="000000"/>
                </a:solidFill>
                <a:latin typeface="Arial"/>
                <a:ea typeface="Arial"/>
                <a:cs typeface="Arial"/>
                <a:sym typeface="Arial"/>
              </a:rPr>
              <a:t>The Total CAF Payment Amount should be the exact amount that you will remit to the GSA for this payment.</a:t>
            </a:r>
            <a:endParaRPr/>
          </a:p>
        </p:txBody>
      </p:sp>
      <p:sp>
        <p:nvSpPr>
          <p:cNvPr id="441" name="Google Shape;441;p37"/>
          <p:cNvSpPr txBox="1"/>
          <p:nvPr/>
        </p:nvSpPr>
        <p:spPr>
          <a:xfrm>
            <a:off x="60975" y="4089375"/>
            <a:ext cx="2573100" cy="880200"/>
          </a:xfrm>
          <a:prstGeom prst="rect">
            <a:avLst/>
          </a:prstGeom>
          <a:solidFill>
            <a:srgbClr val="FFFFCC"/>
          </a:solidFill>
          <a:ln w="9525" cap="flat" cmpd="sng">
            <a:solidFill>
              <a:srgbClr val="013C88"/>
            </a:solidFill>
            <a:prstDash val="solid"/>
            <a:round/>
            <a:headEnd type="none" w="sm" len="sm"/>
            <a:tailEnd type="none" w="sm" len="sm"/>
          </a:ln>
        </p:spPr>
        <p:txBody>
          <a:bodyPr spcFirstLastPara="1" wrap="square" lIns="91425" tIns="45700" rIns="91425" bIns="45700" anchor="t" anchorCtr="0">
            <a:noAutofit/>
          </a:bodyPr>
          <a:lstStyle/>
          <a:p>
            <a:pPr marL="0" marR="0" lvl="1" indent="0" algn="l" rtl="0">
              <a:spcBef>
                <a:spcPts val="0"/>
              </a:spcBef>
              <a:spcAft>
                <a:spcPts val="0"/>
              </a:spcAft>
              <a:buNone/>
            </a:pPr>
            <a:r>
              <a:rPr lang="en" sz="1000" b="0" i="0" u="none" strike="noStrike" cap="none">
                <a:solidFill>
                  <a:srgbClr val="000000"/>
                </a:solidFill>
                <a:latin typeface="Arial"/>
                <a:ea typeface="Arial"/>
                <a:cs typeface="Arial"/>
                <a:sym typeface="Arial"/>
              </a:rPr>
              <a:t>Additional task orders may be added to the Allocations table using this Add feature.</a:t>
            </a:r>
            <a:r>
              <a:rPr lang="en" sz="1000"/>
              <a:t> </a:t>
            </a:r>
            <a:r>
              <a:rPr lang="en" sz="1000" b="0" i="0" u="none" strike="noStrike" cap="none">
                <a:solidFill>
                  <a:srgbClr val="000000"/>
                </a:solidFill>
                <a:latin typeface="Arial"/>
                <a:ea typeface="Arial"/>
                <a:cs typeface="Arial"/>
                <a:sym typeface="Arial"/>
              </a:rPr>
              <a:t>Start to type a Task Order number and the system will find matches.</a:t>
            </a:r>
            <a:r>
              <a:rPr lang="en" sz="1000"/>
              <a:t> </a:t>
            </a:r>
            <a:r>
              <a:rPr lang="en" sz="1000" b="0" i="0" u="none" strike="noStrike" cap="none">
                <a:solidFill>
                  <a:srgbClr val="000000"/>
                </a:solidFill>
                <a:latin typeface="Arial"/>
                <a:ea typeface="Arial"/>
                <a:cs typeface="Arial"/>
                <a:sym typeface="Arial"/>
              </a:rPr>
              <a:t>Select the correct match and click </a:t>
            </a:r>
            <a:r>
              <a:rPr lang="en" sz="1000"/>
              <a:t>‘</a:t>
            </a:r>
            <a:r>
              <a:rPr lang="en" sz="1000" b="0" i="0" u="none" strike="noStrike" cap="none">
                <a:solidFill>
                  <a:srgbClr val="000000"/>
                </a:solidFill>
                <a:latin typeface="Arial"/>
                <a:ea typeface="Arial"/>
                <a:cs typeface="Arial"/>
                <a:sym typeface="Arial"/>
              </a:rPr>
              <a:t>Add</a:t>
            </a:r>
            <a:r>
              <a:rPr lang="en" sz="1000"/>
              <a:t>’</a:t>
            </a:r>
            <a:r>
              <a:rPr lang="en" sz="1000" b="0" i="0" u="none" strike="noStrike" cap="none">
                <a:solidFill>
                  <a:srgbClr val="000000"/>
                </a:solidFill>
                <a:latin typeface="Arial"/>
                <a:ea typeface="Arial"/>
                <a:cs typeface="Arial"/>
                <a:sym typeface="Arial"/>
              </a:rPr>
              <a:t>.  </a:t>
            </a:r>
            <a:endParaRPr/>
          </a:p>
        </p:txBody>
      </p:sp>
      <p:cxnSp>
        <p:nvCxnSpPr>
          <p:cNvPr id="442" name="Google Shape;442;p37"/>
          <p:cNvCxnSpPr>
            <a:stCxn id="435" idx="1"/>
          </p:cNvCxnSpPr>
          <p:nvPr/>
        </p:nvCxnSpPr>
        <p:spPr>
          <a:xfrm flipH="1">
            <a:off x="1345650" y="1925000"/>
            <a:ext cx="2344200" cy="803700"/>
          </a:xfrm>
          <a:prstGeom prst="straightConnector1">
            <a:avLst/>
          </a:prstGeom>
          <a:noFill/>
          <a:ln w="19050" cap="flat" cmpd="sng">
            <a:solidFill>
              <a:srgbClr val="FF6600"/>
            </a:solidFill>
            <a:prstDash val="solid"/>
            <a:round/>
            <a:headEnd type="none" w="med" len="med"/>
            <a:tailEnd type="triangle" w="med" len="med"/>
          </a:ln>
        </p:spPr>
      </p:cxnSp>
      <p:cxnSp>
        <p:nvCxnSpPr>
          <p:cNvPr id="443" name="Google Shape;443;p37"/>
          <p:cNvCxnSpPr/>
          <p:nvPr/>
        </p:nvCxnSpPr>
        <p:spPr>
          <a:xfrm flipH="1">
            <a:off x="1621350" y="2407163"/>
            <a:ext cx="2068500" cy="365100"/>
          </a:xfrm>
          <a:prstGeom prst="straightConnector1">
            <a:avLst/>
          </a:prstGeom>
          <a:noFill/>
          <a:ln w="19050" cap="flat" cmpd="sng">
            <a:solidFill>
              <a:srgbClr val="FF6600"/>
            </a:solidFill>
            <a:prstDash val="solid"/>
            <a:round/>
            <a:headEnd type="none" w="med" len="med"/>
            <a:tailEnd type="triangle" w="med" len="med"/>
          </a:ln>
        </p:spPr>
      </p:cxnSp>
      <p:cxnSp>
        <p:nvCxnSpPr>
          <p:cNvPr id="444" name="Google Shape;444;p37"/>
          <p:cNvCxnSpPr/>
          <p:nvPr/>
        </p:nvCxnSpPr>
        <p:spPr>
          <a:xfrm flipH="1">
            <a:off x="1446450" y="2772275"/>
            <a:ext cx="2243400" cy="207000"/>
          </a:xfrm>
          <a:prstGeom prst="straightConnector1">
            <a:avLst/>
          </a:prstGeom>
          <a:noFill/>
          <a:ln w="19050" cap="flat" cmpd="sng">
            <a:solidFill>
              <a:srgbClr val="FF6600"/>
            </a:solidFill>
            <a:prstDash val="solid"/>
            <a:round/>
            <a:headEnd type="none" w="med" len="med"/>
            <a:tailEnd type="triangle" w="med" len="med"/>
          </a:ln>
        </p:spPr>
      </p:cxnSp>
      <p:cxnSp>
        <p:nvCxnSpPr>
          <p:cNvPr id="445" name="Google Shape;445;p37"/>
          <p:cNvCxnSpPr/>
          <p:nvPr/>
        </p:nvCxnSpPr>
        <p:spPr>
          <a:xfrm rot="10800000">
            <a:off x="2390250" y="3090475"/>
            <a:ext cx="1299600" cy="78900"/>
          </a:xfrm>
          <a:prstGeom prst="straightConnector1">
            <a:avLst/>
          </a:prstGeom>
          <a:noFill/>
          <a:ln w="19050" cap="flat" cmpd="sng">
            <a:solidFill>
              <a:srgbClr val="FF6600"/>
            </a:solidFill>
            <a:prstDash val="solid"/>
            <a:round/>
            <a:headEnd type="none" w="med" len="med"/>
            <a:tailEnd type="triangle" w="med" len="med"/>
          </a:ln>
        </p:spPr>
      </p:cxnSp>
      <p:cxnSp>
        <p:nvCxnSpPr>
          <p:cNvPr id="446" name="Google Shape;446;p37"/>
          <p:cNvCxnSpPr/>
          <p:nvPr/>
        </p:nvCxnSpPr>
        <p:spPr>
          <a:xfrm rot="10800000" flipH="1">
            <a:off x="495675" y="3975975"/>
            <a:ext cx="616800" cy="113400"/>
          </a:xfrm>
          <a:prstGeom prst="straightConnector1">
            <a:avLst/>
          </a:prstGeom>
          <a:noFill/>
          <a:ln w="19050" cap="flat" cmpd="sng">
            <a:solidFill>
              <a:srgbClr val="FF6600"/>
            </a:solidFill>
            <a:prstDash val="solid"/>
            <a:round/>
            <a:headEnd type="none" w="med" len="med"/>
            <a:tailEnd type="triangle" w="med" len="med"/>
          </a:ln>
        </p:spPr>
      </p:cxnSp>
      <p:cxnSp>
        <p:nvCxnSpPr>
          <p:cNvPr id="447" name="Google Shape;447;p37"/>
          <p:cNvCxnSpPr/>
          <p:nvPr/>
        </p:nvCxnSpPr>
        <p:spPr>
          <a:xfrm rot="10800000">
            <a:off x="1552525" y="3302525"/>
            <a:ext cx="1596000" cy="1129500"/>
          </a:xfrm>
          <a:prstGeom prst="straightConnector1">
            <a:avLst/>
          </a:prstGeom>
          <a:noFill/>
          <a:ln w="19050" cap="flat" cmpd="sng">
            <a:solidFill>
              <a:srgbClr val="FF6600"/>
            </a:solidFill>
            <a:prstDash val="solid"/>
            <a:round/>
            <a:headEnd type="none" w="med" len="med"/>
            <a:tailEnd type="triangle" w="med" len="med"/>
          </a:ln>
        </p:spPr>
      </p:cxnSp>
      <p:cxnSp>
        <p:nvCxnSpPr>
          <p:cNvPr id="448" name="Google Shape;448;p37"/>
          <p:cNvCxnSpPr/>
          <p:nvPr/>
        </p:nvCxnSpPr>
        <p:spPr>
          <a:xfrm rot="10800000" flipH="1">
            <a:off x="6006625" y="3816850"/>
            <a:ext cx="540900" cy="461400"/>
          </a:xfrm>
          <a:prstGeom prst="straightConnector1">
            <a:avLst/>
          </a:prstGeom>
          <a:noFill/>
          <a:ln w="19050" cap="flat" cmpd="sng">
            <a:solidFill>
              <a:srgbClr val="FF6600"/>
            </a:solidFill>
            <a:prstDash val="solid"/>
            <a:round/>
            <a:headEnd type="none" w="med" len="med"/>
            <a:tailEnd type="triangle" w="med" len="med"/>
          </a:ln>
        </p:spPr>
      </p:cxnSp>
      <p:sp>
        <p:nvSpPr>
          <p:cNvPr id="449" name="Google Shape;449;p37"/>
          <p:cNvSpPr txBox="1"/>
          <p:nvPr/>
        </p:nvSpPr>
        <p:spPr>
          <a:xfrm>
            <a:off x="495675" y="1578763"/>
            <a:ext cx="2812500" cy="317100"/>
          </a:xfrm>
          <a:prstGeom prst="rect">
            <a:avLst/>
          </a:prstGeom>
          <a:solidFill>
            <a:schemeClr val="accent2"/>
          </a:solidFill>
          <a:ln w="9525" cap="flat" cmpd="sng">
            <a:solidFill>
              <a:srgbClr val="013C88"/>
            </a:solidFill>
            <a:prstDash val="solid"/>
            <a:round/>
            <a:headEnd type="none" w="sm" len="sm"/>
            <a:tailEnd type="none" w="sm" len="sm"/>
          </a:ln>
        </p:spPr>
        <p:txBody>
          <a:bodyPr spcFirstLastPara="1" wrap="square" lIns="91425" tIns="0" rIns="91425" bIns="91425" anchor="t" anchorCtr="0">
            <a:noAutofit/>
          </a:bodyPr>
          <a:lstStyle/>
          <a:p>
            <a:pPr marL="0" lvl="0" indent="0" algn="l" rtl="0">
              <a:spcBef>
                <a:spcPts val="1000"/>
              </a:spcBef>
              <a:spcAft>
                <a:spcPts val="0"/>
              </a:spcAft>
              <a:buNone/>
            </a:pPr>
            <a:r>
              <a:rPr lang="en" sz="1000"/>
              <a:t>Access form via the CAF Payments dropdown, </a:t>
            </a:r>
            <a:endParaRPr sz="1000"/>
          </a:p>
          <a:p>
            <a:pPr marL="0" lvl="0" indent="0" algn="l" rtl="0">
              <a:spcBef>
                <a:spcPts val="0"/>
              </a:spcBef>
              <a:spcAft>
                <a:spcPts val="0"/>
              </a:spcAft>
              <a:buNone/>
            </a:pPr>
            <a:r>
              <a:rPr lang="en" sz="1000"/>
              <a:t>&gt; Enter CAF Payment Data</a:t>
            </a:r>
            <a:endParaRPr sz="1000"/>
          </a:p>
        </p:txBody>
      </p:sp>
      <p:cxnSp>
        <p:nvCxnSpPr>
          <p:cNvPr id="450" name="Google Shape;450;p37"/>
          <p:cNvCxnSpPr/>
          <p:nvPr/>
        </p:nvCxnSpPr>
        <p:spPr>
          <a:xfrm flipH="1">
            <a:off x="1456950" y="1897400"/>
            <a:ext cx="721200" cy="254400"/>
          </a:xfrm>
          <a:prstGeom prst="straightConnector1">
            <a:avLst/>
          </a:prstGeom>
          <a:noFill/>
          <a:ln w="19050" cap="flat" cmpd="sng">
            <a:solidFill>
              <a:srgbClr val="FF6600"/>
            </a:solidFill>
            <a:prstDash val="solid"/>
            <a:round/>
            <a:headEnd type="none" w="med" len="med"/>
            <a:tailEnd type="triangle" w="med" len="med"/>
          </a:ln>
        </p:spPr>
      </p:cxnSp>
      <p:pic>
        <p:nvPicPr>
          <p:cNvPr id="451" name="Google Shape;451;p37"/>
          <p:cNvPicPr preferRelativeResize="0"/>
          <p:nvPr/>
        </p:nvPicPr>
        <p:blipFill>
          <a:blip r:embed="rId4">
            <a:alphaModFix/>
          </a:blip>
          <a:stretch>
            <a:fillRect/>
          </a:stretch>
        </p:blipFill>
        <p:spPr>
          <a:xfrm>
            <a:off x="8194050" y="187251"/>
            <a:ext cx="809275" cy="715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9"/>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450"/>
                                        </p:tgtEl>
                                        <p:attrNameLst>
                                          <p:attrName>style.visibility</p:attrName>
                                        </p:attrNameLst>
                                      </p:cBhvr>
                                      <p:to>
                                        <p:strVal val="visible"/>
                                      </p:to>
                                    </p:set>
                                    <p:animEffect transition="in" filter="fade">
                                      <p:cBhvr>
                                        <p:cTn id="10" dur="1000"/>
                                        <p:tgtEl>
                                          <p:spTgt spid="45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5"/>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nodeType="afterEffect">
                                  <p:stCondLst>
                                    <p:cond delay="0"/>
                                  </p:stCondLst>
                                  <p:childTnLst>
                                    <p:set>
                                      <p:cBhvr>
                                        <p:cTn id="17" dur="1" fill="hold">
                                          <p:stCondLst>
                                            <p:cond delay="0"/>
                                          </p:stCondLst>
                                        </p:cTn>
                                        <p:tgtEl>
                                          <p:spTgt spid="442"/>
                                        </p:tgtEl>
                                        <p:attrNameLst>
                                          <p:attrName>style.visibility</p:attrName>
                                        </p:attrNameLst>
                                      </p:cBhvr>
                                      <p:to>
                                        <p:strVal val="visible"/>
                                      </p:to>
                                    </p:set>
                                    <p:animEffect transition="in" filter="fade">
                                      <p:cBhvr>
                                        <p:cTn id="18" dur="1000"/>
                                        <p:tgtEl>
                                          <p:spTgt spid="44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6"/>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nodeType="afterEffect">
                                  <p:stCondLst>
                                    <p:cond delay="0"/>
                                  </p:stCondLst>
                                  <p:childTnLst>
                                    <p:set>
                                      <p:cBhvr>
                                        <p:cTn id="25" dur="1" fill="hold">
                                          <p:stCondLst>
                                            <p:cond delay="0"/>
                                          </p:stCondLst>
                                        </p:cTn>
                                        <p:tgtEl>
                                          <p:spTgt spid="443"/>
                                        </p:tgtEl>
                                        <p:attrNameLst>
                                          <p:attrName>style.visibility</p:attrName>
                                        </p:attrNameLst>
                                      </p:cBhvr>
                                      <p:to>
                                        <p:strVal val="visible"/>
                                      </p:to>
                                    </p:set>
                                    <p:animEffect transition="in" filter="fade">
                                      <p:cBhvr>
                                        <p:cTn id="26" dur="1000"/>
                                        <p:tgtEl>
                                          <p:spTgt spid="44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7"/>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nodeType="afterEffect">
                                  <p:stCondLst>
                                    <p:cond delay="0"/>
                                  </p:stCondLst>
                                  <p:childTnLst>
                                    <p:set>
                                      <p:cBhvr>
                                        <p:cTn id="33" dur="1" fill="hold">
                                          <p:stCondLst>
                                            <p:cond delay="0"/>
                                          </p:stCondLst>
                                        </p:cTn>
                                        <p:tgtEl>
                                          <p:spTgt spid="444"/>
                                        </p:tgtEl>
                                        <p:attrNameLst>
                                          <p:attrName>style.visibility</p:attrName>
                                        </p:attrNameLst>
                                      </p:cBhvr>
                                      <p:to>
                                        <p:strVal val="visible"/>
                                      </p:to>
                                    </p:set>
                                    <p:animEffect transition="in" filter="fade">
                                      <p:cBhvr>
                                        <p:cTn id="34" dur="1000"/>
                                        <p:tgtEl>
                                          <p:spTgt spid="44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38"/>
                                        </p:tgtEl>
                                        <p:attrNameLst>
                                          <p:attrName>style.visibility</p:attrName>
                                        </p:attrNameLst>
                                      </p:cBhvr>
                                      <p:to>
                                        <p:strVal val="visible"/>
                                      </p:to>
                                    </p:set>
                                  </p:childTnLst>
                                </p:cTn>
                              </p:par>
                            </p:childTnLst>
                          </p:cTn>
                        </p:par>
                        <p:par>
                          <p:cTn id="39" fill="hold">
                            <p:stCondLst>
                              <p:cond delay="0"/>
                            </p:stCondLst>
                            <p:childTnLst>
                              <p:par>
                                <p:cTn id="40" presetID="10" presetClass="entr" presetSubtype="0" fill="hold" nodeType="afterEffect">
                                  <p:stCondLst>
                                    <p:cond delay="0"/>
                                  </p:stCondLst>
                                  <p:childTnLst>
                                    <p:set>
                                      <p:cBhvr>
                                        <p:cTn id="41" dur="1" fill="hold">
                                          <p:stCondLst>
                                            <p:cond delay="0"/>
                                          </p:stCondLst>
                                        </p:cTn>
                                        <p:tgtEl>
                                          <p:spTgt spid="445"/>
                                        </p:tgtEl>
                                        <p:attrNameLst>
                                          <p:attrName>style.visibility</p:attrName>
                                        </p:attrNameLst>
                                      </p:cBhvr>
                                      <p:to>
                                        <p:strVal val="visible"/>
                                      </p:to>
                                    </p:set>
                                    <p:animEffect transition="in" filter="fade">
                                      <p:cBhvr>
                                        <p:cTn id="42" dur="1000"/>
                                        <p:tgtEl>
                                          <p:spTgt spid="445"/>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40"/>
                                        </p:tgtEl>
                                        <p:attrNameLst>
                                          <p:attrName>style.visibility</p:attrName>
                                        </p:attrNameLst>
                                      </p:cBhvr>
                                      <p:to>
                                        <p:strVal val="visible"/>
                                      </p:to>
                                    </p:set>
                                  </p:childTnLst>
                                </p:cTn>
                              </p:par>
                            </p:childTnLst>
                          </p:cTn>
                        </p:par>
                        <p:par>
                          <p:cTn id="47" fill="hold">
                            <p:stCondLst>
                              <p:cond delay="0"/>
                            </p:stCondLst>
                            <p:childTnLst>
                              <p:par>
                                <p:cTn id="48" presetID="10" presetClass="entr" presetSubtype="0" fill="hold" nodeType="afterEffect">
                                  <p:stCondLst>
                                    <p:cond delay="0"/>
                                  </p:stCondLst>
                                  <p:childTnLst>
                                    <p:set>
                                      <p:cBhvr>
                                        <p:cTn id="49" dur="1" fill="hold">
                                          <p:stCondLst>
                                            <p:cond delay="0"/>
                                          </p:stCondLst>
                                        </p:cTn>
                                        <p:tgtEl>
                                          <p:spTgt spid="447"/>
                                        </p:tgtEl>
                                        <p:attrNameLst>
                                          <p:attrName>style.visibility</p:attrName>
                                        </p:attrNameLst>
                                      </p:cBhvr>
                                      <p:to>
                                        <p:strVal val="visible"/>
                                      </p:to>
                                    </p:set>
                                    <p:animEffect transition="in" filter="fade">
                                      <p:cBhvr>
                                        <p:cTn id="50" dur="4600"/>
                                        <p:tgtEl>
                                          <p:spTgt spid="447"/>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39"/>
                                        </p:tgtEl>
                                        <p:attrNameLst>
                                          <p:attrName>style.visibility</p:attrName>
                                        </p:attrNameLst>
                                      </p:cBhvr>
                                      <p:to>
                                        <p:strVal val="visible"/>
                                      </p:to>
                                    </p:set>
                                  </p:childTnLst>
                                </p:cTn>
                              </p:par>
                            </p:childTnLst>
                          </p:cTn>
                        </p:par>
                        <p:par>
                          <p:cTn id="55" fill="hold">
                            <p:stCondLst>
                              <p:cond delay="0"/>
                            </p:stCondLst>
                            <p:childTnLst>
                              <p:par>
                                <p:cTn id="56" presetID="10" presetClass="entr" presetSubtype="0" fill="hold" nodeType="afterEffect">
                                  <p:stCondLst>
                                    <p:cond delay="0"/>
                                  </p:stCondLst>
                                  <p:childTnLst>
                                    <p:set>
                                      <p:cBhvr>
                                        <p:cTn id="57" dur="1" fill="hold">
                                          <p:stCondLst>
                                            <p:cond delay="0"/>
                                          </p:stCondLst>
                                        </p:cTn>
                                        <p:tgtEl>
                                          <p:spTgt spid="448"/>
                                        </p:tgtEl>
                                        <p:attrNameLst>
                                          <p:attrName>style.visibility</p:attrName>
                                        </p:attrNameLst>
                                      </p:cBhvr>
                                      <p:to>
                                        <p:strVal val="visible"/>
                                      </p:to>
                                    </p:set>
                                    <p:animEffect transition="in" filter="fade">
                                      <p:cBhvr>
                                        <p:cTn id="58" dur="1000"/>
                                        <p:tgtEl>
                                          <p:spTgt spid="448"/>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41"/>
                                        </p:tgtEl>
                                        <p:attrNameLst>
                                          <p:attrName>style.visibility</p:attrName>
                                        </p:attrNameLst>
                                      </p:cBhvr>
                                      <p:to>
                                        <p:strVal val="visible"/>
                                      </p:to>
                                    </p:set>
                                  </p:childTnLst>
                                </p:cTn>
                              </p:par>
                            </p:childTnLst>
                          </p:cTn>
                        </p:par>
                        <p:par>
                          <p:cTn id="63" fill="hold">
                            <p:stCondLst>
                              <p:cond delay="0"/>
                            </p:stCondLst>
                            <p:childTnLst>
                              <p:par>
                                <p:cTn id="64" presetID="10" presetClass="entr" presetSubtype="0" fill="hold" nodeType="afterEffect">
                                  <p:stCondLst>
                                    <p:cond delay="0"/>
                                  </p:stCondLst>
                                  <p:childTnLst>
                                    <p:set>
                                      <p:cBhvr>
                                        <p:cTn id="65" dur="1" fill="hold">
                                          <p:stCondLst>
                                            <p:cond delay="0"/>
                                          </p:stCondLst>
                                        </p:cTn>
                                        <p:tgtEl>
                                          <p:spTgt spid="446"/>
                                        </p:tgtEl>
                                        <p:attrNameLst>
                                          <p:attrName>style.visibility</p:attrName>
                                        </p:attrNameLst>
                                      </p:cBhvr>
                                      <p:to>
                                        <p:strVal val="visible"/>
                                      </p:to>
                                    </p:set>
                                    <p:animEffect transition="in" filter="fade">
                                      <p:cBhvr>
                                        <p:cTn id="66" dur="1000"/>
                                        <p:tgtEl>
                                          <p:spTgt spid="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38"/>
          <p:cNvSpPr txBox="1">
            <a:spLocks noGrp="1"/>
          </p:cNvSpPr>
          <p:nvPr>
            <p:ph type="title"/>
          </p:nvPr>
        </p:nvSpPr>
        <p:spPr>
          <a:xfrm>
            <a:off x="591758" y="187256"/>
            <a:ext cx="7602300" cy="88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a:latin typeface="Lato"/>
                <a:ea typeface="Lato"/>
                <a:cs typeface="Lato"/>
                <a:sym typeface="Lato"/>
              </a:rPr>
              <a:t>Remit CAF with Pay.gov</a:t>
            </a:r>
            <a:endParaRPr sz="3600" b="1">
              <a:solidFill>
                <a:srgbClr val="003C71"/>
              </a:solidFill>
              <a:latin typeface="Lato"/>
              <a:ea typeface="Lato"/>
              <a:cs typeface="Lato"/>
              <a:sym typeface="Lato"/>
            </a:endParaRPr>
          </a:p>
        </p:txBody>
      </p:sp>
      <p:sp>
        <p:nvSpPr>
          <p:cNvPr id="457" name="Google Shape;457;p38"/>
          <p:cNvSpPr txBox="1">
            <a:spLocks noGrp="1"/>
          </p:cNvSpPr>
          <p:nvPr>
            <p:ph type="body" idx="2"/>
          </p:nvPr>
        </p:nvSpPr>
        <p:spPr>
          <a:xfrm>
            <a:off x="770850" y="1310150"/>
            <a:ext cx="7768500" cy="3572100"/>
          </a:xfrm>
          <a:prstGeom prst="rect">
            <a:avLst/>
          </a:prstGeom>
        </p:spPr>
        <p:txBody>
          <a:bodyPr spcFirstLastPara="1" wrap="square" lIns="91425" tIns="91425" rIns="91425" bIns="91425" anchor="t" anchorCtr="0">
            <a:noAutofit/>
          </a:bodyPr>
          <a:lstStyle/>
          <a:p>
            <a:pPr marL="457200" lvl="0" indent="-317500" algn="l" rtl="0">
              <a:spcBef>
                <a:spcPts val="640"/>
              </a:spcBef>
              <a:spcAft>
                <a:spcPts val="0"/>
              </a:spcAft>
              <a:buSzPts val="1400"/>
              <a:buFont typeface="Lato"/>
              <a:buChar char="●"/>
            </a:pPr>
            <a:r>
              <a:rPr lang="en">
                <a:latin typeface="Lato"/>
                <a:ea typeface="Lato"/>
                <a:cs typeface="Lato"/>
                <a:sym typeface="Lato"/>
              </a:rPr>
              <a:t>Enables you to remit your CAF payment to the GSA using U.S. Treasury’s Pay.gov system</a:t>
            </a:r>
            <a:endParaRPr>
              <a:latin typeface="Lato"/>
              <a:ea typeface="Lato"/>
              <a:cs typeface="Lato"/>
              <a:sym typeface="Lato"/>
            </a:endParaRPr>
          </a:p>
          <a:p>
            <a:pPr marL="457200" marR="0" lvl="0" indent="-317500" algn="l" rtl="0">
              <a:lnSpc>
                <a:spcPct val="100000"/>
              </a:lnSpc>
              <a:spcBef>
                <a:spcPts val="1000"/>
              </a:spcBef>
              <a:spcAft>
                <a:spcPts val="0"/>
              </a:spcAft>
              <a:buSzPts val="1400"/>
              <a:buFont typeface="Lato"/>
              <a:buChar char="●"/>
            </a:pPr>
            <a:r>
              <a:rPr lang="en">
                <a:latin typeface="Lato"/>
                <a:ea typeface="Lato"/>
                <a:cs typeface="Lato"/>
                <a:sym typeface="Lato"/>
              </a:rPr>
              <a:t>Pay button appears on </a:t>
            </a:r>
            <a:r>
              <a:rPr lang="en" u="sng">
                <a:solidFill>
                  <a:srgbClr val="003399"/>
                </a:solidFill>
                <a:latin typeface="Lato"/>
                <a:ea typeface="Lato"/>
                <a:cs typeface="Lato"/>
                <a:sym typeface="Lato"/>
              </a:rPr>
              <a:t>pending</a:t>
            </a:r>
            <a:r>
              <a:rPr lang="en">
                <a:latin typeface="Lato"/>
                <a:ea typeface="Lato"/>
                <a:cs typeface="Lato"/>
                <a:sym typeface="Lato"/>
              </a:rPr>
              <a:t> CAF Payment Data Forms and </a:t>
            </a:r>
            <a:r>
              <a:rPr lang="en" u="sng">
                <a:solidFill>
                  <a:srgbClr val="003399"/>
                </a:solidFill>
                <a:latin typeface="Lato"/>
                <a:ea typeface="Lato"/>
                <a:cs typeface="Lato"/>
                <a:sym typeface="Lato"/>
              </a:rPr>
              <a:t>after</a:t>
            </a:r>
            <a:r>
              <a:rPr lang="en">
                <a:latin typeface="Lato"/>
                <a:ea typeface="Lato"/>
                <a:cs typeface="Lato"/>
                <a:sym typeface="Lato"/>
              </a:rPr>
              <a:t> you submit the CAF Payment Data Form</a:t>
            </a:r>
            <a:endParaRPr>
              <a:latin typeface="Lato"/>
              <a:ea typeface="Lato"/>
              <a:cs typeface="Lato"/>
              <a:sym typeface="Lato"/>
            </a:endParaRPr>
          </a:p>
          <a:p>
            <a:pPr marL="457200" marR="0" lvl="0" indent="-317500" algn="l" rtl="0">
              <a:lnSpc>
                <a:spcPct val="100000"/>
              </a:lnSpc>
              <a:spcBef>
                <a:spcPts val="1000"/>
              </a:spcBef>
              <a:spcAft>
                <a:spcPts val="0"/>
              </a:spcAft>
              <a:buSzPts val="1400"/>
              <a:buFont typeface="Lato"/>
              <a:buChar char="●"/>
            </a:pPr>
            <a:r>
              <a:rPr lang="en">
                <a:latin typeface="Lato"/>
                <a:ea typeface="Lato"/>
                <a:cs typeface="Lato"/>
                <a:sym typeface="Lato"/>
              </a:rPr>
              <a:t>You will leave CPRM and open a connection to Pay.gov, but your </a:t>
            </a:r>
            <a:r>
              <a:rPr lang="en" u="sng">
                <a:solidFill>
                  <a:srgbClr val="003399"/>
                </a:solidFill>
                <a:latin typeface="Lato"/>
                <a:ea typeface="Lato"/>
                <a:cs typeface="Lato"/>
                <a:sym typeface="Lato"/>
              </a:rPr>
              <a:t>contract number</a:t>
            </a:r>
            <a:r>
              <a:rPr lang="en">
                <a:latin typeface="Lato"/>
                <a:ea typeface="Lato"/>
                <a:cs typeface="Lato"/>
                <a:sym typeface="Lato"/>
              </a:rPr>
              <a:t> and </a:t>
            </a:r>
            <a:r>
              <a:rPr lang="en" u="sng">
                <a:solidFill>
                  <a:srgbClr val="003399"/>
                </a:solidFill>
                <a:latin typeface="Lato"/>
                <a:ea typeface="Lato"/>
                <a:cs typeface="Lato"/>
                <a:sym typeface="Lato"/>
              </a:rPr>
              <a:t>payment amount</a:t>
            </a:r>
            <a:r>
              <a:rPr lang="en">
                <a:latin typeface="Lato"/>
                <a:ea typeface="Lato"/>
                <a:cs typeface="Lato"/>
                <a:sym typeface="Lato"/>
              </a:rPr>
              <a:t> will be carried over</a:t>
            </a:r>
            <a:endParaRPr>
              <a:latin typeface="Lato"/>
              <a:ea typeface="Lato"/>
              <a:cs typeface="Lato"/>
              <a:sym typeface="Lato"/>
            </a:endParaRPr>
          </a:p>
          <a:p>
            <a:pPr marL="457200" marR="0" lvl="0" indent="-317500" algn="l" rtl="0">
              <a:lnSpc>
                <a:spcPct val="100000"/>
              </a:lnSpc>
              <a:spcBef>
                <a:spcPts val="1000"/>
              </a:spcBef>
              <a:spcAft>
                <a:spcPts val="1000"/>
              </a:spcAft>
              <a:buSzPts val="1400"/>
              <a:buFont typeface="Lato"/>
              <a:buChar char="●"/>
            </a:pPr>
            <a:r>
              <a:rPr lang="en">
                <a:latin typeface="Lato"/>
                <a:ea typeface="Lato"/>
                <a:cs typeface="Lato"/>
                <a:sym typeface="Lato"/>
              </a:rPr>
              <a:t>Pay.gov payments are done by electronic bank transfer</a:t>
            </a:r>
            <a:endParaRPr>
              <a:latin typeface="Lato"/>
              <a:ea typeface="Lato"/>
              <a:cs typeface="Lato"/>
              <a:sym typeface="Lato"/>
            </a:endParaRPr>
          </a:p>
        </p:txBody>
      </p:sp>
      <p:sp>
        <p:nvSpPr>
          <p:cNvPr id="458" name="Google Shape;458;p38"/>
          <p:cNvSpPr txBox="1">
            <a:spLocks noGrp="1"/>
          </p:cNvSpPr>
          <p:nvPr>
            <p:ph type="subTitle" idx="1"/>
          </p:nvPr>
        </p:nvSpPr>
        <p:spPr>
          <a:xfrm>
            <a:off x="591750" y="1036650"/>
            <a:ext cx="7345500" cy="3936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en" sz="2200">
                <a:solidFill>
                  <a:schemeClr val="dk2"/>
                </a:solidFill>
                <a:latin typeface="Lato"/>
                <a:ea typeface="Lato"/>
                <a:cs typeface="Lato"/>
                <a:sym typeface="Lato"/>
              </a:rPr>
              <a:t>Pay Button</a:t>
            </a:r>
            <a:endParaRPr sz="300"/>
          </a:p>
        </p:txBody>
      </p:sp>
      <p:sp>
        <p:nvSpPr>
          <p:cNvPr id="459" name="Google Shape;459;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pic>
        <p:nvPicPr>
          <p:cNvPr id="460" name="Google Shape;460;p38"/>
          <p:cNvPicPr preferRelativeResize="0"/>
          <p:nvPr/>
        </p:nvPicPr>
        <p:blipFill>
          <a:blip r:embed="rId3">
            <a:alphaModFix/>
          </a:blip>
          <a:stretch>
            <a:fillRect/>
          </a:stretch>
        </p:blipFill>
        <p:spPr>
          <a:xfrm>
            <a:off x="179400" y="3654450"/>
            <a:ext cx="3046700" cy="1211975"/>
          </a:xfrm>
          <a:prstGeom prst="rect">
            <a:avLst/>
          </a:prstGeom>
          <a:noFill/>
          <a:ln w="9525" cap="flat" cmpd="sng">
            <a:solidFill>
              <a:srgbClr val="000000"/>
            </a:solidFill>
            <a:prstDash val="solid"/>
            <a:round/>
            <a:headEnd type="none" w="sm" len="sm"/>
            <a:tailEnd type="none" w="sm" len="sm"/>
          </a:ln>
        </p:spPr>
      </p:pic>
      <p:pic>
        <p:nvPicPr>
          <p:cNvPr id="461" name="Google Shape;461;p38"/>
          <p:cNvPicPr preferRelativeResize="0"/>
          <p:nvPr/>
        </p:nvPicPr>
        <p:blipFill rotWithShape="1">
          <a:blip r:embed="rId4">
            <a:alphaModFix/>
          </a:blip>
          <a:srcRect t="30094" r="55203"/>
          <a:stretch/>
        </p:blipFill>
        <p:spPr>
          <a:xfrm>
            <a:off x="3587888" y="3654450"/>
            <a:ext cx="2754024" cy="1402375"/>
          </a:xfrm>
          <a:prstGeom prst="rect">
            <a:avLst/>
          </a:prstGeom>
          <a:noFill/>
          <a:ln w="9525" cap="flat" cmpd="sng">
            <a:solidFill>
              <a:srgbClr val="013C88"/>
            </a:solidFill>
            <a:prstDash val="solid"/>
            <a:round/>
            <a:headEnd type="none" w="sm" len="sm"/>
            <a:tailEnd type="none" w="sm" len="sm"/>
          </a:ln>
          <a:effectLst>
            <a:outerShdw blurRad="50800" dist="38100" dir="5400000" algn="t" rotWithShape="0">
              <a:srgbClr val="000000">
                <a:alpha val="40000"/>
              </a:srgbClr>
            </a:outerShdw>
          </a:effectLst>
        </p:spPr>
      </p:pic>
      <p:pic>
        <p:nvPicPr>
          <p:cNvPr id="462" name="Google Shape;462;p38"/>
          <p:cNvPicPr preferRelativeResize="0"/>
          <p:nvPr/>
        </p:nvPicPr>
        <p:blipFill rotWithShape="1">
          <a:blip r:embed="rId5">
            <a:alphaModFix/>
          </a:blip>
          <a:srcRect l="47795" r="23610"/>
          <a:stretch/>
        </p:blipFill>
        <p:spPr>
          <a:xfrm>
            <a:off x="6703700" y="3256600"/>
            <a:ext cx="1963037" cy="1800225"/>
          </a:xfrm>
          <a:prstGeom prst="rect">
            <a:avLst/>
          </a:prstGeom>
          <a:noFill/>
          <a:ln w="9525" cap="flat" cmpd="sng">
            <a:solidFill>
              <a:srgbClr val="000000"/>
            </a:solidFill>
            <a:prstDash val="solid"/>
            <a:round/>
            <a:headEnd type="none" w="sm" len="sm"/>
            <a:tailEnd type="none" w="sm" len="sm"/>
          </a:ln>
        </p:spPr>
      </p:pic>
      <p:sp>
        <p:nvSpPr>
          <p:cNvPr id="463" name="Google Shape;463;p38"/>
          <p:cNvSpPr/>
          <p:nvPr/>
        </p:nvSpPr>
        <p:spPr>
          <a:xfrm>
            <a:off x="720700" y="4394125"/>
            <a:ext cx="281400" cy="222900"/>
          </a:xfrm>
          <a:prstGeom prst="ellipse">
            <a:avLst/>
          </a:prstGeom>
          <a:noFill/>
          <a:ln w="19050" cap="flat" cmpd="sng">
            <a:solidFill>
              <a:srgbClr val="FF6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8"/>
          <p:cNvSpPr/>
          <p:nvPr/>
        </p:nvSpPr>
        <p:spPr>
          <a:xfrm>
            <a:off x="3628000" y="4698925"/>
            <a:ext cx="431400" cy="322200"/>
          </a:xfrm>
          <a:prstGeom prst="ellipse">
            <a:avLst/>
          </a:prstGeom>
          <a:noFill/>
          <a:ln w="19050" cap="flat" cmpd="sng">
            <a:solidFill>
              <a:srgbClr val="FF6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5" name="Google Shape;465;p38"/>
          <p:cNvPicPr preferRelativeResize="0"/>
          <p:nvPr/>
        </p:nvPicPr>
        <p:blipFill>
          <a:blip r:embed="rId6">
            <a:alphaModFix/>
          </a:blip>
          <a:stretch>
            <a:fillRect/>
          </a:stretch>
        </p:blipFill>
        <p:spPr>
          <a:xfrm>
            <a:off x="8194050" y="187251"/>
            <a:ext cx="809275" cy="715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39"/>
          <p:cNvSpPr txBox="1">
            <a:spLocks noGrp="1"/>
          </p:cNvSpPr>
          <p:nvPr>
            <p:ph type="title"/>
          </p:nvPr>
        </p:nvSpPr>
        <p:spPr>
          <a:xfrm>
            <a:off x="591758" y="187256"/>
            <a:ext cx="7602300" cy="88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a:latin typeface="Lato"/>
                <a:ea typeface="Lato"/>
                <a:cs typeface="Lato"/>
                <a:sym typeface="Lato"/>
              </a:rPr>
              <a:t>Entering Modifications (Mods)</a:t>
            </a:r>
            <a:endParaRPr sz="3600" b="1">
              <a:solidFill>
                <a:srgbClr val="003C71"/>
              </a:solidFill>
              <a:latin typeface="Lato"/>
              <a:ea typeface="Lato"/>
              <a:cs typeface="Lato"/>
              <a:sym typeface="Lato"/>
            </a:endParaRPr>
          </a:p>
        </p:txBody>
      </p:sp>
      <p:sp>
        <p:nvSpPr>
          <p:cNvPr id="471" name="Google Shape;471;p39"/>
          <p:cNvSpPr txBox="1">
            <a:spLocks noGrp="1"/>
          </p:cNvSpPr>
          <p:nvPr>
            <p:ph type="body" idx="2"/>
          </p:nvPr>
        </p:nvSpPr>
        <p:spPr>
          <a:xfrm>
            <a:off x="770850" y="1309963"/>
            <a:ext cx="7602300" cy="6273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
                <a:latin typeface="Lato"/>
                <a:ea typeface="Lato"/>
                <a:cs typeface="Lato"/>
                <a:sym typeface="Lato"/>
              </a:rPr>
              <a:t>Report changes to the Task Order as reflected in the modification award document</a:t>
            </a:r>
            <a:endParaRPr>
              <a:latin typeface="Lato"/>
              <a:ea typeface="Lato"/>
              <a:cs typeface="Lato"/>
              <a:sym typeface="Lato"/>
            </a:endParaRPr>
          </a:p>
          <a:p>
            <a:pPr marL="457200" marR="0" lvl="0" indent="0" algn="l" rtl="0">
              <a:lnSpc>
                <a:spcPct val="100000"/>
              </a:lnSpc>
              <a:spcBef>
                <a:spcPts val="1000"/>
              </a:spcBef>
              <a:spcAft>
                <a:spcPts val="1000"/>
              </a:spcAft>
              <a:buNone/>
            </a:pPr>
            <a:endParaRPr>
              <a:latin typeface="Lato"/>
              <a:ea typeface="Lato"/>
              <a:cs typeface="Lato"/>
              <a:sym typeface="Lato"/>
            </a:endParaRPr>
          </a:p>
        </p:txBody>
      </p:sp>
      <p:sp>
        <p:nvSpPr>
          <p:cNvPr id="472" name="Google Shape;472;p39"/>
          <p:cNvSpPr txBox="1">
            <a:spLocks noGrp="1"/>
          </p:cNvSpPr>
          <p:nvPr>
            <p:ph type="subTitle" idx="1"/>
          </p:nvPr>
        </p:nvSpPr>
        <p:spPr>
          <a:xfrm>
            <a:off x="591750" y="1036650"/>
            <a:ext cx="7345500" cy="3936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en" sz="2200">
                <a:solidFill>
                  <a:schemeClr val="dk2"/>
                </a:solidFill>
                <a:latin typeface="Lato"/>
                <a:ea typeface="Lato"/>
                <a:cs typeface="Lato"/>
                <a:sym typeface="Lato"/>
              </a:rPr>
              <a:t>Order Mod Data Form</a:t>
            </a:r>
            <a:endParaRPr sz="300"/>
          </a:p>
        </p:txBody>
      </p:sp>
      <p:sp>
        <p:nvSpPr>
          <p:cNvPr id="473" name="Google Shape;473;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pic>
        <p:nvPicPr>
          <p:cNvPr id="474" name="Google Shape;474;p39"/>
          <p:cNvPicPr preferRelativeResize="0"/>
          <p:nvPr/>
        </p:nvPicPr>
        <p:blipFill rotWithShape="1">
          <a:blip r:embed="rId3">
            <a:alphaModFix/>
          </a:blip>
          <a:srcRect/>
          <a:stretch/>
        </p:blipFill>
        <p:spPr>
          <a:xfrm>
            <a:off x="367500" y="2270450"/>
            <a:ext cx="5631775" cy="2772500"/>
          </a:xfrm>
          <a:prstGeom prst="rect">
            <a:avLst/>
          </a:prstGeom>
          <a:noFill/>
          <a:ln>
            <a:noFill/>
          </a:ln>
        </p:spPr>
      </p:pic>
      <p:sp>
        <p:nvSpPr>
          <p:cNvPr id="475" name="Google Shape;475;p39"/>
          <p:cNvSpPr txBox="1"/>
          <p:nvPr/>
        </p:nvSpPr>
        <p:spPr>
          <a:xfrm>
            <a:off x="4887175" y="2355375"/>
            <a:ext cx="4019100" cy="654900"/>
          </a:xfrm>
          <a:prstGeom prst="rect">
            <a:avLst/>
          </a:prstGeom>
          <a:solidFill>
            <a:srgbClr val="FFFFCC"/>
          </a:solidFill>
          <a:ln w="9525" cap="flat" cmpd="sng">
            <a:solidFill>
              <a:srgbClr val="013C88"/>
            </a:solidFill>
            <a:prstDash val="solid"/>
            <a:round/>
            <a:headEnd type="none" w="sm" len="sm"/>
            <a:tailEnd type="none" w="sm" len="sm"/>
          </a:ln>
        </p:spPr>
        <p:txBody>
          <a:bodyPr spcFirstLastPara="1" wrap="square" lIns="91425" tIns="45700" rIns="91425" bIns="45700" anchor="t" anchorCtr="0">
            <a:noAutofit/>
          </a:bodyPr>
          <a:lstStyle/>
          <a:p>
            <a:pPr marL="0" marR="0" lvl="1" indent="0" algn="l" rtl="0">
              <a:spcBef>
                <a:spcPts val="0"/>
              </a:spcBef>
              <a:spcAft>
                <a:spcPts val="0"/>
              </a:spcAft>
              <a:buNone/>
            </a:pPr>
            <a:r>
              <a:rPr lang="en" sz="1000" b="0" i="0" u="none" strike="noStrike" cap="none">
                <a:solidFill>
                  <a:srgbClr val="000000"/>
                </a:solidFill>
                <a:latin typeface="Arial"/>
                <a:ea typeface="Arial"/>
                <a:cs typeface="Arial"/>
                <a:sym typeface="Arial"/>
              </a:rPr>
              <a:t>The Period of Performance reflects the overall order’s performance start and end dates</a:t>
            </a:r>
            <a:r>
              <a:rPr lang="en" sz="1000"/>
              <a:t>. </a:t>
            </a:r>
            <a:r>
              <a:rPr lang="en" sz="1000" b="0" i="0" u="none" strike="noStrike" cap="none">
                <a:solidFill>
                  <a:srgbClr val="000000"/>
                </a:solidFill>
                <a:latin typeface="Arial"/>
                <a:ea typeface="Arial"/>
                <a:cs typeface="Arial"/>
                <a:sym typeface="Arial"/>
              </a:rPr>
              <a:t>If the modification extended or shortened the overall period of performance, edit the end date to accurately reflect the end date for the order.</a:t>
            </a:r>
            <a:endParaRPr/>
          </a:p>
        </p:txBody>
      </p:sp>
      <p:sp>
        <p:nvSpPr>
          <p:cNvPr id="476" name="Google Shape;476;p39"/>
          <p:cNvSpPr txBox="1"/>
          <p:nvPr/>
        </p:nvSpPr>
        <p:spPr>
          <a:xfrm>
            <a:off x="4887175" y="3106220"/>
            <a:ext cx="3050100" cy="224100"/>
          </a:xfrm>
          <a:prstGeom prst="rect">
            <a:avLst/>
          </a:prstGeom>
          <a:solidFill>
            <a:srgbClr val="FFFFCC"/>
          </a:solidFill>
          <a:ln w="9525" cap="flat" cmpd="sng">
            <a:solidFill>
              <a:srgbClr val="013C88"/>
            </a:solidFill>
            <a:prstDash val="solid"/>
            <a:round/>
            <a:headEnd type="none" w="sm" len="sm"/>
            <a:tailEnd type="none" w="sm" len="sm"/>
          </a:ln>
        </p:spPr>
        <p:txBody>
          <a:bodyPr spcFirstLastPara="1" wrap="square" lIns="91425" tIns="45700" rIns="91425" bIns="45700" anchor="t" anchorCtr="0">
            <a:noAutofit/>
          </a:bodyPr>
          <a:lstStyle/>
          <a:p>
            <a:pPr marL="0" marR="0" lvl="1" indent="0" algn="l" rtl="0">
              <a:spcBef>
                <a:spcPts val="0"/>
              </a:spcBef>
              <a:spcAft>
                <a:spcPts val="0"/>
              </a:spcAft>
              <a:buNone/>
            </a:pPr>
            <a:r>
              <a:rPr lang="en" sz="1000" b="0" i="0" u="none" strike="noStrike" cap="none">
                <a:solidFill>
                  <a:srgbClr val="000000"/>
                </a:solidFill>
                <a:latin typeface="Arial"/>
                <a:ea typeface="Arial"/>
                <a:cs typeface="Arial"/>
                <a:sym typeface="Arial"/>
              </a:rPr>
              <a:t>Enter a short description on the nature of the mod.</a:t>
            </a:r>
            <a:endParaRPr/>
          </a:p>
        </p:txBody>
      </p:sp>
      <p:sp>
        <p:nvSpPr>
          <p:cNvPr id="477" name="Google Shape;477;p39"/>
          <p:cNvSpPr txBox="1"/>
          <p:nvPr/>
        </p:nvSpPr>
        <p:spPr>
          <a:xfrm>
            <a:off x="4887175" y="3426264"/>
            <a:ext cx="4019100" cy="554100"/>
          </a:xfrm>
          <a:prstGeom prst="rect">
            <a:avLst/>
          </a:prstGeom>
          <a:solidFill>
            <a:srgbClr val="FFFFCC"/>
          </a:solidFill>
          <a:ln w="9525" cap="flat" cmpd="sng">
            <a:solidFill>
              <a:srgbClr val="013C88"/>
            </a:solidFill>
            <a:prstDash val="solid"/>
            <a:round/>
            <a:headEnd type="none" w="sm" len="sm"/>
            <a:tailEnd type="none" w="sm" len="sm"/>
          </a:ln>
        </p:spPr>
        <p:txBody>
          <a:bodyPr spcFirstLastPara="1" wrap="square" lIns="91425" tIns="45700" rIns="91425" bIns="45700" anchor="t" anchorCtr="0">
            <a:noAutofit/>
          </a:bodyPr>
          <a:lstStyle/>
          <a:p>
            <a:pPr marL="0" marR="0" lvl="1" indent="0" algn="l" rtl="0">
              <a:spcBef>
                <a:spcPts val="0"/>
              </a:spcBef>
              <a:spcAft>
                <a:spcPts val="0"/>
              </a:spcAft>
              <a:buNone/>
            </a:pPr>
            <a:r>
              <a:rPr lang="en" sz="1000" b="0" i="0" u="none" strike="noStrike" cap="none">
                <a:solidFill>
                  <a:srgbClr val="000000"/>
                </a:solidFill>
                <a:latin typeface="Arial"/>
                <a:ea typeface="Arial"/>
                <a:cs typeface="Arial"/>
                <a:sym typeface="Arial"/>
              </a:rPr>
              <a:t>Enter the increase/decrease to the awarded, funded amount as reflected on the modification award document. The amount should not include un-exercised options.</a:t>
            </a:r>
            <a:endParaRPr/>
          </a:p>
        </p:txBody>
      </p:sp>
      <p:sp>
        <p:nvSpPr>
          <p:cNvPr id="478" name="Google Shape;478;p39"/>
          <p:cNvSpPr txBox="1"/>
          <p:nvPr/>
        </p:nvSpPr>
        <p:spPr>
          <a:xfrm>
            <a:off x="3499682" y="4076309"/>
            <a:ext cx="5406600" cy="497100"/>
          </a:xfrm>
          <a:prstGeom prst="rect">
            <a:avLst/>
          </a:prstGeom>
          <a:solidFill>
            <a:srgbClr val="FFFFCC"/>
          </a:solidFill>
          <a:ln w="9525" cap="flat" cmpd="sng">
            <a:solidFill>
              <a:srgbClr val="013C88"/>
            </a:solidFill>
            <a:prstDash val="solid"/>
            <a:round/>
            <a:headEnd type="none" w="sm" len="sm"/>
            <a:tailEnd type="none" w="sm" len="sm"/>
          </a:ln>
        </p:spPr>
        <p:txBody>
          <a:bodyPr spcFirstLastPara="1" wrap="square" lIns="91425" tIns="45700" rIns="91425" bIns="45700" anchor="t" anchorCtr="0">
            <a:noAutofit/>
          </a:bodyPr>
          <a:lstStyle/>
          <a:p>
            <a:pPr marL="0" marR="0" lvl="1" indent="0" algn="l" rtl="0">
              <a:spcBef>
                <a:spcPts val="0"/>
              </a:spcBef>
              <a:spcAft>
                <a:spcPts val="0"/>
              </a:spcAft>
              <a:buNone/>
            </a:pPr>
            <a:r>
              <a:rPr lang="en" sz="1000" b="0" i="0" u="none" strike="noStrike" cap="none">
                <a:solidFill>
                  <a:srgbClr val="000000"/>
                </a:solidFill>
                <a:latin typeface="Arial"/>
                <a:ea typeface="Arial"/>
                <a:cs typeface="Arial"/>
                <a:sym typeface="Arial"/>
              </a:rPr>
              <a:t>The Total Estimated Value is automatically updated to match the Total Obligated/Funded Amount when a mod increases the Total Obligated/Funded Amount beyond the previously entered Total Estimated Value. This value may be edited on the Order Data form, if needed.</a:t>
            </a:r>
            <a:endParaRPr/>
          </a:p>
        </p:txBody>
      </p:sp>
      <p:cxnSp>
        <p:nvCxnSpPr>
          <p:cNvPr id="479" name="Google Shape;479;p39"/>
          <p:cNvCxnSpPr>
            <a:stCxn id="478" idx="1"/>
          </p:cNvCxnSpPr>
          <p:nvPr/>
        </p:nvCxnSpPr>
        <p:spPr>
          <a:xfrm flipH="1">
            <a:off x="2242382" y="4324859"/>
            <a:ext cx="1257300" cy="180000"/>
          </a:xfrm>
          <a:prstGeom prst="straightConnector1">
            <a:avLst/>
          </a:prstGeom>
          <a:noFill/>
          <a:ln w="19050" cap="flat" cmpd="sng">
            <a:solidFill>
              <a:srgbClr val="FF6600"/>
            </a:solidFill>
            <a:prstDash val="solid"/>
            <a:round/>
            <a:headEnd type="none" w="med" len="med"/>
            <a:tailEnd type="triangle" w="med" len="med"/>
          </a:ln>
        </p:spPr>
      </p:cxnSp>
      <p:cxnSp>
        <p:nvCxnSpPr>
          <p:cNvPr id="480" name="Google Shape;480;p39"/>
          <p:cNvCxnSpPr>
            <a:stCxn id="476" idx="1"/>
          </p:cNvCxnSpPr>
          <p:nvPr/>
        </p:nvCxnSpPr>
        <p:spPr>
          <a:xfrm flipH="1">
            <a:off x="2468575" y="3218270"/>
            <a:ext cx="2418600" cy="676800"/>
          </a:xfrm>
          <a:prstGeom prst="straightConnector1">
            <a:avLst/>
          </a:prstGeom>
          <a:noFill/>
          <a:ln w="19050" cap="flat" cmpd="sng">
            <a:solidFill>
              <a:srgbClr val="FF6600"/>
            </a:solidFill>
            <a:prstDash val="solid"/>
            <a:round/>
            <a:headEnd type="none" w="med" len="med"/>
            <a:tailEnd type="triangle" w="med" len="med"/>
          </a:ln>
        </p:spPr>
      </p:cxnSp>
      <p:cxnSp>
        <p:nvCxnSpPr>
          <p:cNvPr id="481" name="Google Shape;481;p39"/>
          <p:cNvCxnSpPr>
            <a:stCxn id="475" idx="1"/>
          </p:cNvCxnSpPr>
          <p:nvPr/>
        </p:nvCxnSpPr>
        <p:spPr>
          <a:xfrm flipH="1">
            <a:off x="2586775" y="2682825"/>
            <a:ext cx="2300400" cy="720600"/>
          </a:xfrm>
          <a:prstGeom prst="straightConnector1">
            <a:avLst/>
          </a:prstGeom>
          <a:noFill/>
          <a:ln w="19050" cap="flat" cmpd="sng">
            <a:solidFill>
              <a:srgbClr val="FF6600"/>
            </a:solidFill>
            <a:prstDash val="solid"/>
            <a:round/>
            <a:headEnd type="none" w="med" len="med"/>
            <a:tailEnd type="triangle" w="med" len="med"/>
          </a:ln>
        </p:spPr>
      </p:cxnSp>
      <p:cxnSp>
        <p:nvCxnSpPr>
          <p:cNvPr id="482" name="Google Shape;482;p39"/>
          <p:cNvCxnSpPr>
            <a:stCxn id="477" idx="1"/>
          </p:cNvCxnSpPr>
          <p:nvPr/>
        </p:nvCxnSpPr>
        <p:spPr>
          <a:xfrm flipH="1">
            <a:off x="2222875" y="3703314"/>
            <a:ext cx="2664300" cy="526200"/>
          </a:xfrm>
          <a:prstGeom prst="straightConnector1">
            <a:avLst/>
          </a:prstGeom>
          <a:noFill/>
          <a:ln w="19050" cap="flat" cmpd="sng">
            <a:solidFill>
              <a:srgbClr val="FF6600"/>
            </a:solidFill>
            <a:prstDash val="solid"/>
            <a:round/>
            <a:headEnd type="none" w="med" len="med"/>
            <a:tailEnd type="triangle" w="med" len="med"/>
          </a:ln>
        </p:spPr>
      </p:cxnSp>
      <p:pic>
        <p:nvPicPr>
          <p:cNvPr id="483" name="Google Shape;483;p39"/>
          <p:cNvPicPr preferRelativeResize="0"/>
          <p:nvPr/>
        </p:nvPicPr>
        <p:blipFill>
          <a:blip r:embed="rId4">
            <a:alphaModFix/>
          </a:blip>
          <a:stretch>
            <a:fillRect/>
          </a:stretch>
        </p:blipFill>
        <p:spPr>
          <a:xfrm>
            <a:off x="143975" y="1916847"/>
            <a:ext cx="4428017" cy="654900"/>
          </a:xfrm>
          <a:prstGeom prst="rect">
            <a:avLst/>
          </a:prstGeom>
          <a:noFill/>
          <a:ln w="9525" cap="flat" cmpd="sng">
            <a:solidFill>
              <a:srgbClr val="000000"/>
            </a:solidFill>
            <a:prstDash val="solid"/>
            <a:round/>
            <a:headEnd type="none" w="sm" len="sm"/>
            <a:tailEnd type="none" w="sm" len="sm"/>
          </a:ln>
        </p:spPr>
      </p:pic>
      <p:sp>
        <p:nvSpPr>
          <p:cNvPr id="484" name="Google Shape;484;p39"/>
          <p:cNvSpPr txBox="1"/>
          <p:nvPr/>
        </p:nvSpPr>
        <p:spPr>
          <a:xfrm>
            <a:off x="2075263" y="1830263"/>
            <a:ext cx="3323400" cy="317100"/>
          </a:xfrm>
          <a:prstGeom prst="rect">
            <a:avLst/>
          </a:prstGeom>
          <a:solidFill>
            <a:schemeClr val="accent2"/>
          </a:solidFill>
          <a:ln w="9525" cap="flat" cmpd="sng">
            <a:solidFill>
              <a:srgbClr val="013C88"/>
            </a:solidFill>
            <a:prstDash val="solid"/>
            <a:round/>
            <a:headEnd type="none" w="sm" len="sm"/>
            <a:tailEnd type="none" w="sm" len="sm"/>
          </a:ln>
        </p:spPr>
        <p:txBody>
          <a:bodyPr spcFirstLastPara="1" wrap="square" lIns="91425" tIns="0" rIns="91425" bIns="91425" anchor="t" anchorCtr="0">
            <a:noAutofit/>
          </a:bodyPr>
          <a:lstStyle/>
          <a:p>
            <a:pPr marL="0" lvl="0" indent="0" algn="l" rtl="0">
              <a:spcBef>
                <a:spcPts val="1000"/>
              </a:spcBef>
              <a:spcAft>
                <a:spcPts val="0"/>
              </a:spcAft>
              <a:buNone/>
            </a:pPr>
            <a:r>
              <a:rPr lang="en" sz="1000"/>
              <a:t>Access the Mod Data Form via the Order Data Page, </a:t>
            </a:r>
            <a:endParaRPr sz="1000"/>
          </a:p>
          <a:p>
            <a:pPr marL="0" lvl="0" indent="0" algn="l" rtl="0">
              <a:spcBef>
                <a:spcPts val="0"/>
              </a:spcBef>
              <a:spcAft>
                <a:spcPts val="0"/>
              </a:spcAft>
              <a:buNone/>
            </a:pPr>
            <a:r>
              <a:rPr lang="en" sz="1000"/>
              <a:t>Scroll to the Order Modifications section and click ‘add’</a:t>
            </a:r>
            <a:endParaRPr sz="1000"/>
          </a:p>
        </p:txBody>
      </p:sp>
      <p:cxnSp>
        <p:nvCxnSpPr>
          <p:cNvPr id="485" name="Google Shape;485;p39"/>
          <p:cNvCxnSpPr/>
          <p:nvPr/>
        </p:nvCxnSpPr>
        <p:spPr>
          <a:xfrm flipH="1">
            <a:off x="1456982" y="1995121"/>
            <a:ext cx="618300" cy="50700"/>
          </a:xfrm>
          <a:prstGeom prst="straightConnector1">
            <a:avLst/>
          </a:prstGeom>
          <a:noFill/>
          <a:ln w="19050" cap="flat" cmpd="sng">
            <a:solidFill>
              <a:srgbClr val="FF6600"/>
            </a:solidFill>
            <a:prstDash val="solid"/>
            <a:round/>
            <a:headEnd type="none" w="med" len="med"/>
            <a:tailEnd type="triangle" w="med" len="med"/>
          </a:ln>
        </p:spPr>
      </p:cxnSp>
      <p:sp>
        <p:nvSpPr>
          <p:cNvPr id="486" name="Google Shape;486;p39"/>
          <p:cNvSpPr txBox="1"/>
          <p:nvPr/>
        </p:nvSpPr>
        <p:spPr>
          <a:xfrm>
            <a:off x="4887175" y="4669325"/>
            <a:ext cx="3767400" cy="393600"/>
          </a:xfrm>
          <a:prstGeom prst="rect">
            <a:avLst/>
          </a:prstGeom>
          <a:solidFill>
            <a:srgbClr val="FFFFCC"/>
          </a:solidFill>
          <a:ln w="9525" cap="flat" cmpd="sng">
            <a:solidFill>
              <a:srgbClr val="013C88"/>
            </a:solidFill>
            <a:prstDash val="solid"/>
            <a:round/>
            <a:headEnd type="none" w="sm" len="sm"/>
            <a:tailEnd type="none" w="sm" len="sm"/>
          </a:ln>
        </p:spPr>
        <p:txBody>
          <a:bodyPr spcFirstLastPara="1" wrap="square" lIns="91425" tIns="45700" rIns="91425" bIns="45700" anchor="t" anchorCtr="0">
            <a:noAutofit/>
          </a:bodyPr>
          <a:lstStyle/>
          <a:p>
            <a:pPr marL="0" marR="0" lvl="1" indent="0" algn="l" rtl="0">
              <a:spcBef>
                <a:spcPts val="0"/>
              </a:spcBef>
              <a:spcAft>
                <a:spcPts val="0"/>
              </a:spcAft>
              <a:buNone/>
            </a:pPr>
            <a:r>
              <a:rPr lang="en" sz="1000"/>
              <a:t>Click ‘Submit’ to save. Return to edit by selecting the Mod from the Order Modifications list. </a:t>
            </a:r>
            <a:endParaRPr/>
          </a:p>
        </p:txBody>
      </p:sp>
      <p:cxnSp>
        <p:nvCxnSpPr>
          <p:cNvPr id="487" name="Google Shape;487;p39"/>
          <p:cNvCxnSpPr/>
          <p:nvPr/>
        </p:nvCxnSpPr>
        <p:spPr>
          <a:xfrm rot="10800000">
            <a:off x="4230182" y="4835059"/>
            <a:ext cx="657000" cy="87600"/>
          </a:xfrm>
          <a:prstGeom prst="straightConnector1">
            <a:avLst/>
          </a:prstGeom>
          <a:noFill/>
          <a:ln w="19050" cap="flat" cmpd="sng">
            <a:solidFill>
              <a:srgbClr val="FF6600"/>
            </a:solidFill>
            <a:prstDash val="solid"/>
            <a:round/>
            <a:headEnd type="none" w="med" len="med"/>
            <a:tailEnd type="triangle" w="med" len="med"/>
          </a:ln>
        </p:spPr>
      </p:cxnSp>
      <p:pic>
        <p:nvPicPr>
          <p:cNvPr id="488" name="Google Shape;488;p39"/>
          <p:cNvPicPr preferRelativeResize="0"/>
          <p:nvPr/>
        </p:nvPicPr>
        <p:blipFill>
          <a:blip r:embed="rId5">
            <a:alphaModFix/>
          </a:blip>
          <a:stretch>
            <a:fillRect/>
          </a:stretch>
        </p:blipFill>
        <p:spPr>
          <a:xfrm>
            <a:off x="8194050" y="187251"/>
            <a:ext cx="809275" cy="715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485"/>
                                        </p:tgtEl>
                                        <p:attrNameLst>
                                          <p:attrName>style.visibility</p:attrName>
                                        </p:attrNameLst>
                                      </p:cBhvr>
                                      <p:to>
                                        <p:strVal val="visible"/>
                                      </p:to>
                                    </p:set>
                                    <p:animEffect transition="in" filter="fade">
                                      <p:cBhvr>
                                        <p:cTn id="10" dur="1000"/>
                                        <p:tgtEl>
                                          <p:spTgt spid="48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5"/>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nodeType="afterEffect">
                                  <p:stCondLst>
                                    <p:cond delay="0"/>
                                  </p:stCondLst>
                                  <p:childTnLst>
                                    <p:set>
                                      <p:cBhvr>
                                        <p:cTn id="17" dur="1" fill="hold">
                                          <p:stCondLst>
                                            <p:cond delay="0"/>
                                          </p:stCondLst>
                                        </p:cTn>
                                        <p:tgtEl>
                                          <p:spTgt spid="481"/>
                                        </p:tgtEl>
                                        <p:attrNameLst>
                                          <p:attrName>style.visibility</p:attrName>
                                        </p:attrNameLst>
                                      </p:cBhvr>
                                      <p:to>
                                        <p:strVal val="visible"/>
                                      </p:to>
                                    </p:set>
                                    <p:animEffect transition="in" filter="fade">
                                      <p:cBhvr>
                                        <p:cTn id="18" dur="1000"/>
                                        <p:tgtEl>
                                          <p:spTgt spid="48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6"/>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nodeType="afterEffect">
                                  <p:stCondLst>
                                    <p:cond delay="0"/>
                                  </p:stCondLst>
                                  <p:childTnLst>
                                    <p:set>
                                      <p:cBhvr>
                                        <p:cTn id="25" dur="1" fill="hold">
                                          <p:stCondLst>
                                            <p:cond delay="0"/>
                                          </p:stCondLst>
                                        </p:cTn>
                                        <p:tgtEl>
                                          <p:spTgt spid="480"/>
                                        </p:tgtEl>
                                        <p:attrNameLst>
                                          <p:attrName>style.visibility</p:attrName>
                                        </p:attrNameLst>
                                      </p:cBhvr>
                                      <p:to>
                                        <p:strVal val="visible"/>
                                      </p:to>
                                    </p:set>
                                    <p:animEffect transition="in" filter="fade">
                                      <p:cBhvr>
                                        <p:cTn id="26" dur="1000"/>
                                        <p:tgtEl>
                                          <p:spTgt spid="48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7"/>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nodeType="afterEffect">
                                  <p:stCondLst>
                                    <p:cond delay="0"/>
                                  </p:stCondLst>
                                  <p:childTnLst>
                                    <p:set>
                                      <p:cBhvr>
                                        <p:cTn id="33" dur="1" fill="hold">
                                          <p:stCondLst>
                                            <p:cond delay="0"/>
                                          </p:stCondLst>
                                        </p:cTn>
                                        <p:tgtEl>
                                          <p:spTgt spid="482"/>
                                        </p:tgtEl>
                                        <p:attrNameLst>
                                          <p:attrName>style.visibility</p:attrName>
                                        </p:attrNameLst>
                                      </p:cBhvr>
                                      <p:to>
                                        <p:strVal val="visible"/>
                                      </p:to>
                                    </p:set>
                                    <p:animEffect transition="in" filter="fade">
                                      <p:cBhvr>
                                        <p:cTn id="34" dur="1000"/>
                                        <p:tgtEl>
                                          <p:spTgt spid="48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78"/>
                                        </p:tgtEl>
                                        <p:attrNameLst>
                                          <p:attrName>style.visibility</p:attrName>
                                        </p:attrNameLst>
                                      </p:cBhvr>
                                      <p:to>
                                        <p:strVal val="visible"/>
                                      </p:to>
                                    </p:set>
                                  </p:childTnLst>
                                </p:cTn>
                              </p:par>
                            </p:childTnLst>
                          </p:cTn>
                        </p:par>
                        <p:par>
                          <p:cTn id="39" fill="hold">
                            <p:stCondLst>
                              <p:cond delay="0"/>
                            </p:stCondLst>
                            <p:childTnLst>
                              <p:par>
                                <p:cTn id="40" presetID="10" presetClass="entr" presetSubtype="0" fill="hold" nodeType="afterEffect">
                                  <p:stCondLst>
                                    <p:cond delay="0"/>
                                  </p:stCondLst>
                                  <p:childTnLst>
                                    <p:set>
                                      <p:cBhvr>
                                        <p:cTn id="41" dur="1" fill="hold">
                                          <p:stCondLst>
                                            <p:cond delay="0"/>
                                          </p:stCondLst>
                                        </p:cTn>
                                        <p:tgtEl>
                                          <p:spTgt spid="479"/>
                                        </p:tgtEl>
                                        <p:attrNameLst>
                                          <p:attrName>style.visibility</p:attrName>
                                        </p:attrNameLst>
                                      </p:cBhvr>
                                      <p:to>
                                        <p:strVal val="visible"/>
                                      </p:to>
                                    </p:set>
                                    <p:animEffect transition="in" filter="fade">
                                      <p:cBhvr>
                                        <p:cTn id="42" dur="1000"/>
                                        <p:tgtEl>
                                          <p:spTgt spid="479"/>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86"/>
                                        </p:tgtEl>
                                        <p:attrNameLst>
                                          <p:attrName>style.visibility</p:attrName>
                                        </p:attrNameLst>
                                      </p:cBhvr>
                                      <p:to>
                                        <p:strVal val="visible"/>
                                      </p:to>
                                    </p:set>
                                  </p:childTnLst>
                                </p:cTn>
                              </p:par>
                            </p:childTnLst>
                          </p:cTn>
                        </p:par>
                        <p:par>
                          <p:cTn id="47" fill="hold">
                            <p:stCondLst>
                              <p:cond delay="0"/>
                            </p:stCondLst>
                            <p:childTnLst>
                              <p:par>
                                <p:cTn id="48" presetID="10" presetClass="entr" presetSubtype="0" fill="hold" nodeType="afterEffect">
                                  <p:stCondLst>
                                    <p:cond delay="0"/>
                                  </p:stCondLst>
                                  <p:childTnLst>
                                    <p:set>
                                      <p:cBhvr>
                                        <p:cTn id="49" dur="1" fill="hold">
                                          <p:stCondLst>
                                            <p:cond delay="0"/>
                                          </p:stCondLst>
                                        </p:cTn>
                                        <p:tgtEl>
                                          <p:spTgt spid="487"/>
                                        </p:tgtEl>
                                        <p:attrNameLst>
                                          <p:attrName>style.visibility</p:attrName>
                                        </p:attrNameLst>
                                      </p:cBhvr>
                                      <p:to>
                                        <p:strVal val="visible"/>
                                      </p:to>
                                    </p:set>
                                    <p:animEffect transition="in" filter="fade">
                                      <p:cBhvr>
                                        <p:cTn id="50" dur="1000"/>
                                        <p:tgtEl>
                                          <p:spTgt spid="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40"/>
          <p:cNvSpPr txBox="1">
            <a:spLocks noGrp="1"/>
          </p:cNvSpPr>
          <p:nvPr>
            <p:ph type="title"/>
          </p:nvPr>
        </p:nvSpPr>
        <p:spPr>
          <a:xfrm>
            <a:off x="591758" y="187256"/>
            <a:ext cx="7602300" cy="88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a:latin typeface="Lato"/>
                <a:ea typeface="Lato"/>
                <a:cs typeface="Lato"/>
                <a:sym typeface="Lato"/>
              </a:rPr>
              <a:t>Uploading Required Documents</a:t>
            </a:r>
            <a:endParaRPr sz="3600" b="1">
              <a:solidFill>
                <a:srgbClr val="003C71"/>
              </a:solidFill>
              <a:latin typeface="Lato"/>
              <a:ea typeface="Lato"/>
              <a:cs typeface="Lato"/>
              <a:sym typeface="Lato"/>
            </a:endParaRPr>
          </a:p>
        </p:txBody>
      </p:sp>
      <p:sp>
        <p:nvSpPr>
          <p:cNvPr id="494" name="Google Shape;494;p40"/>
          <p:cNvSpPr txBox="1">
            <a:spLocks noGrp="1"/>
          </p:cNvSpPr>
          <p:nvPr>
            <p:ph type="body" idx="2"/>
          </p:nvPr>
        </p:nvSpPr>
        <p:spPr>
          <a:xfrm>
            <a:off x="770850" y="1309990"/>
            <a:ext cx="7602300" cy="13389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
                <a:latin typeface="Lato"/>
                <a:ea typeface="Lato"/>
                <a:cs typeface="Lato"/>
                <a:sym typeface="Lato"/>
              </a:rPr>
              <a:t>Per section G.3.2.1:</a:t>
            </a:r>
            <a:r>
              <a:rPr lang="en" sz="1800">
                <a:latin typeface="Lato"/>
                <a:ea typeface="Lato"/>
                <a:cs typeface="Lato"/>
                <a:sym typeface="Lato"/>
              </a:rPr>
              <a:t> </a:t>
            </a:r>
            <a:r>
              <a:rPr lang="en" b="0">
                <a:solidFill>
                  <a:srgbClr val="202124"/>
                </a:solidFill>
                <a:highlight>
                  <a:srgbClr val="FFFFFF"/>
                </a:highlight>
                <a:latin typeface="Roboto"/>
                <a:ea typeface="Roboto"/>
                <a:cs typeface="Roboto"/>
                <a:sym typeface="Roboto"/>
              </a:rPr>
              <a:t>Attachment (attach an electronic copy of the complete task order Award documents that includes Statement of Work (SOW)/Statement of Objectives (SOO), or Performance Work Statement (PWS))</a:t>
            </a:r>
            <a:endParaRPr b="0">
              <a:solidFill>
                <a:srgbClr val="202124"/>
              </a:solidFill>
              <a:highlight>
                <a:srgbClr val="FFFFFF"/>
              </a:highlight>
              <a:latin typeface="Roboto"/>
              <a:ea typeface="Roboto"/>
              <a:cs typeface="Roboto"/>
              <a:sym typeface="Roboto"/>
            </a:endParaRPr>
          </a:p>
          <a:p>
            <a:pPr marL="0" lvl="0" indent="0" algn="ctr" rtl="0">
              <a:spcBef>
                <a:spcPts val="1000"/>
              </a:spcBef>
              <a:spcAft>
                <a:spcPts val="0"/>
              </a:spcAft>
              <a:buNone/>
            </a:pPr>
            <a:r>
              <a:rPr lang="en" sz="1500">
                <a:latin typeface="Lato"/>
                <a:ea typeface="Lato"/>
                <a:cs typeface="Lato"/>
                <a:sym typeface="Lato"/>
              </a:rPr>
              <a:t> </a:t>
            </a:r>
            <a:r>
              <a:rPr lang="en" sz="1500" u="sng">
                <a:latin typeface="Lato"/>
                <a:ea typeface="Lato"/>
                <a:cs typeface="Lato"/>
                <a:sym typeface="Lato"/>
              </a:rPr>
              <a:t>This should include an electronic copy of all Mods</a:t>
            </a:r>
            <a:endParaRPr sz="1500" u="sng">
              <a:latin typeface="Lato"/>
              <a:ea typeface="Lato"/>
              <a:cs typeface="Lato"/>
              <a:sym typeface="Lato"/>
            </a:endParaRPr>
          </a:p>
          <a:p>
            <a:pPr marL="0" lvl="0" indent="0" algn="l" rtl="0">
              <a:spcBef>
                <a:spcPts val="1000"/>
              </a:spcBef>
              <a:spcAft>
                <a:spcPts val="0"/>
              </a:spcAft>
              <a:buNone/>
            </a:pPr>
            <a:endParaRPr sz="1500">
              <a:latin typeface="Lato"/>
              <a:ea typeface="Lato"/>
              <a:cs typeface="Lato"/>
              <a:sym typeface="Lato"/>
            </a:endParaRPr>
          </a:p>
          <a:p>
            <a:pPr marL="457200" marR="0" lvl="0" indent="0" algn="l" rtl="0">
              <a:lnSpc>
                <a:spcPct val="100000"/>
              </a:lnSpc>
              <a:spcBef>
                <a:spcPts val="1000"/>
              </a:spcBef>
              <a:spcAft>
                <a:spcPts val="1000"/>
              </a:spcAft>
              <a:buNone/>
            </a:pPr>
            <a:endParaRPr>
              <a:latin typeface="Lato"/>
              <a:ea typeface="Lato"/>
              <a:cs typeface="Lato"/>
              <a:sym typeface="Lato"/>
            </a:endParaRPr>
          </a:p>
        </p:txBody>
      </p:sp>
      <p:sp>
        <p:nvSpPr>
          <p:cNvPr id="495" name="Google Shape;495;p40"/>
          <p:cNvSpPr txBox="1">
            <a:spLocks noGrp="1"/>
          </p:cNvSpPr>
          <p:nvPr>
            <p:ph type="subTitle" idx="1"/>
          </p:nvPr>
        </p:nvSpPr>
        <p:spPr>
          <a:xfrm>
            <a:off x="591750" y="1036650"/>
            <a:ext cx="7345500" cy="3936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en" sz="2200">
                <a:solidFill>
                  <a:schemeClr val="dk2"/>
                </a:solidFill>
                <a:latin typeface="Lato"/>
                <a:ea typeface="Lato"/>
                <a:cs typeface="Lato"/>
                <a:sym typeface="Lato"/>
              </a:rPr>
              <a:t>Required Documentation   </a:t>
            </a:r>
            <a:endParaRPr sz="200"/>
          </a:p>
        </p:txBody>
      </p:sp>
      <p:sp>
        <p:nvSpPr>
          <p:cNvPr id="496" name="Google Shape;496;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pic>
        <p:nvPicPr>
          <p:cNvPr id="497" name="Google Shape;497;p40"/>
          <p:cNvPicPr preferRelativeResize="0"/>
          <p:nvPr/>
        </p:nvPicPr>
        <p:blipFill>
          <a:blip r:embed="rId3">
            <a:alphaModFix/>
          </a:blip>
          <a:stretch>
            <a:fillRect/>
          </a:stretch>
        </p:blipFill>
        <p:spPr>
          <a:xfrm>
            <a:off x="8194050" y="187251"/>
            <a:ext cx="809275" cy="715100"/>
          </a:xfrm>
          <a:prstGeom prst="rect">
            <a:avLst/>
          </a:prstGeom>
          <a:noFill/>
          <a:ln>
            <a:noFill/>
          </a:ln>
        </p:spPr>
      </p:pic>
      <p:pic>
        <p:nvPicPr>
          <p:cNvPr id="498" name="Google Shape;498;p40"/>
          <p:cNvPicPr preferRelativeResize="0"/>
          <p:nvPr/>
        </p:nvPicPr>
        <p:blipFill>
          <a:blip r:embed="rId4">
            <a:alphaModFix/>
          </a:blip>
          <a:stretch>
            <a:fillRect/>
          </a:stretch>
        </p:blipFill>
        <p:spPr>
          <a:xfrm>
            <a:off x="108000" y="2648900"/>
            <a:ext cx="8654450" cy="1302600"/>
          </a:xfrm>
          <a:prstGeom prst="rect">
            <a:avLst/>
          </a:prstGeom>
          <a:noFill/>
          <a:ln w="9525" cap="flat" cmpd="sng">
            <a:solidFill>
              <a:srgbClr val="003399"/>
            </a:solidFill>
            <a:prstDash val="solid"/>
            <a:round/>
            <a:headEnd type="none" w="sm" len="sm"/>
            <a:tailEnd type="none" w="sm" len="sm"/>
          </a:ln>
        </p:spPr>
      </p:pic>
      <p:pic>
        <p:nvPicPr>
          <p:cNvPr id="499" name="Google Shape;499;p40"/>
          <p:cNvPicPr preferRelativeResize="0"/>
          <p:nvPr/>
        </p:nvPicPr>
        <p:blipFill>
          <a:blip r:embed="rId5">
            <a:alphaModFix/>
          </a:blip>
          <a:stretch>
            <a:fillRect/>
          </a:stretch>
        </p:blipFill>
        <p:spPr>
          <a:xfrm>
            <a:off x="337075" y="4110000"/>
            <a:ext cx="8684076" cy="839850"/>
          </a:xfrm>
          <a:prstGeom prst="rect">
            <a:avLst/>
          </a:prstGeom>
          <a:noFill/>
          <a:ln w="9525" cap="flat" cmpd="sng">
            <a:solidFill>
              <a:srgbClr val="003399"/>
            </a:solidFill>
            <a:prstDash val="solid"/>
            <a:round/>
            <a:headEnd type="none" w="sm" len="sm"/>
            <a:tailEnd type="none" w="sm" len="sm"/>
          </a:ln>
        </p:spPr>
      </p:pic>
      <p:sp>
        <p:nvSpPr>
          <p:cNvPr id="500" name="Google Shape;500;p40"/>
          <p:cNvSpPr txBox="1"/>
          <p:nvPr/>
        </p:nvSpPr>
        <p:spPr>
          <a:xfrm>
            <a:off x="509800" y="4475925"/>
            <a:ext cx="2354400" cy="393600"/>
          </a:xfrm>
          <a:prstGeom prst="rect">
            <a:avLst/>
          </a:prstGeom>
          <a:solidFill>
            <a:srgbClr val="FFFFCC"/>
          </a:solidFill>
          <a:ln w="9525" cap="flat" cmpd="sng">
            <a:solidFill>
              <a:srgbClr val="013C88"/>
            </a:solidFill>
            <a:prstDash val="solid"/>
            <a:round/>
            <a:headEnd type="none" w="sm" len="sm"/>
            <a:tailEnd type="none" w="sm" len="sm"/>
          </a:ln>
        </p:spPr>
        <p:txBody>
          <a:bodyPr spcFirstLastPara="1" wrap="square" lIns="91425" tIns="45700" rIns="91425" bIns="45700" anchor="t" anchorCtr="0">
            <a:noAutofit/>
          </a:bodyPr>
          <a:lstStyle/>
          <a:p>
            <a:pPr marL="0" marR="0" lvl="1" indent="0" algn="l" rtl="0">
              <a:spcBef>
                <a:spcPts val="0"/>
              </a:spcBef>
              <a:spcAft>
                <a:spcPts val="0"/>
              </a:spcAft>
              <a:buNone/>
            </a:pPr>
            <a:r>
              <a:rPr lang="en" sz="1000"/>
              <a:t>*Located at the bottom of the screen*</a:t>
            </a:r>
            <a:endParaRPr sz="1000"/>
          </a:p>
          <a:p>
            <a:pPr marL="0" marR="0" lvl="1" indent="0" algn="l" rtl="0">
              <a:spcBef>
                <a:spcPts val="0"/>
              </a:spcBef>
              <a:spcAft>
                <a:spcPts val="0"/>
              </a:spcAft>
              <a:buNone/>
            </a:pPr>
            <a:r>
              <a:rPr lang="en" sz="1000" b="1"/>
              <a:t>CLICK Submit to SAVE</a:t>
            </a:r>
            <a:endParaRPr sz="1000" b="1"/>
          </a:p>
        </p:txBody>
      </p:sp>
      <p:cxnSp>
        <p:nvCxnSpPr>
          <p:cNvPr id="501" name="Google Shape;501;p40"/>
          <p:cNvCxnSpPr/>
          <p:nvPr/>
        </p:nvCxnSpPr>
        <p:spPr>
          <a:xfrm rot="10800000" flipH="1">
            <a:off x="2923275" y="4544050"/>
            <a:ext cx="2049900" cy="155400"/>
          </a:xfrm>
          <a:prstGeom prst="straightConnector1">
            <a:avLst/>
          </a:prstGeom>
          <a:noFill/>
          <a:ln w="19050" cap="flat" cmpd="sng">
            <a:solidFill>
              <a:srgbClr val="FF6600"/>
            </a:solidFill>
            <a:prstDash val="solid"/>
            <a:round/>
            <a:headEnd type="none" w="med" len="med"/>
            <a:tailEnd type="triangle"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41"/>
          <p:cNvSpPr txBox="1">
            <a:spLocks noGrp="1"/>
          </p:cNvSpPr>
          <p:nvPr>
            <p:ph type="title"/>
          </p:nvPr>
        </p:nvSpPr>
        <p:spPr>
          <a:xfrm>
            <a:off x="591758" y="187256"/>
            <a:ext cx="7602300" cy="88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a:latin typeface="Lato"/>
                <a:ea typeface="Lato"/>
                <a:cs typeface="Lato"/>
                <a:sym typeface="Lato"/>
              </a:rPr>
              <a:t>Task Order Closeout</a:t>
            </a:r>
            <a:endParaRPr sz="3600" b="1">
              <a:solidFill>
                <a:srgbClr val="003C71"/>
              </a:solidFill>
              <a:latin typeface="Lato"/>
              <a:ea typeface="Lato"/>
              <a:cs typeface="Lato"/>
              <a:sym typeface="Lato"/>
            </a:endParaRPr>
          </a:p>
        </p:txBody>
      </p:sp>
      <p:sp>
        <p:nvSpPr>
          <p:cNvPr id="507" name="Google Shape;507;p41"/>
          <p:cNvSpPr txBox="1">
            <a:spLocks noGrp="1"/>
          </p:cNvSpPr>
          <p:nvPr>
            <p:ph type="body" idx="2"/>
          </p:nvPr>
        </p:nvSpPr>
        <p:spPr>
          <a:xfrm>
            <a:off x="711575" y="1340381"/>
            <a:ext cx="7602300" cy="3418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640"/>
              </a:spcBef>
              <a:spcAft>
                <a:spcPts val="0"/>
              </a:spcAft>
              <a:buNone/>
            </a:pPr>
            <a:r>
              <a:rPr lang="en">
                <a:latin typeface="Lato"/>
                <a:ea typeface="Lato"/>
                <a:cs typeface="Lato"/>
                <a:sym typeface="Lato"/>
              </a:rPr>
              <a:t>Accomplished at the quarter following the ‘ultimate completion date’ </a:t>
            </a:r>
            <a:endParaRPr b="0" i="1">
              <a:latin typeface="Lato"/>
              <a:ea typeface="Lato"/>
              <a:cs typeface="Lato"/>
              <a:sym typeface="Lato"/>
            </a:endParaRPr>
          </a:p>
          <a:p>
            <a:pPr marL="457200" lvl="0" indent="-317500" algn="l" rtl="0">
              <a:spcBef>
                <a:spcPts val="1000"/>
              </a:spcBef>
              <a:spcAft>
                <a:spcPts val="0"/>
              </a:spcAft>
              <a:buSzPts val="1400"/>
              <a:buFont typeface="Lato"/>
              <a:buChar char="●"/>
            </a:pPr>
            <a:r>
              <a:rPr lang="en">
                <a:solidFill>
                  <a:srgbClr val="013C88"/>
                </a:solidFill>
                <a:highlight>
                  <a:srgbClr val="C9DAF8"/>
                </a:highlight>
                <a:latin typeface="Lato"/>
                <a:ea typeface="Lato"/>
                <a:cs typeface="Lato"/>
                <a:sym typeface="Lato"/>
              </a:rPr>
              <a:t>CPRM</a:t>
            </a:r>
            <a:r>
              <a:rPr lang="en">
                <a:solidFill>
                  <a:srgbClr val="013C88"/>
                </a:solidFill>
                <a:latin typeface="Lato"/>
                <a:ea typeface="Lato"/>
                <a:cs typeface="Lato"/>
                <a:sym typeface="Lato"/>
              </a:rPr>
              <a:t> </a:t>
            </a:r>
            <a:r>
              <a:rPr lang="en">
                <a:latin typeface="Lato"/>
                <a:ea typeface="Lato"/>
                <a:cs typeface="Lato"/>
                <a:sym typeface="Lato"/>
              </a:rPr>
              <a:t>notifies when a Task Order reaches the ‘ultimate completion date’</a:t>
            </a:r>
            <a:endParaRPr>
              <a:solidFill>
                <a:srgbClr val="013C88"/>
              </a:solidFill>
              <a:highlight>
                <a:srgbClr val="C9DAF8"/>
              </a:highlight>
              <a:latin typeface="Lato"/>
              <a:ea typeface="Lato"/>
              <a:cs typeface="Lato"/>
              <a:sym typeface="Lato"/>
            </a:endParaRPr>
          </a:p>
          <a:p>
            <a:pPr marL="457200" marR="0" lvl="0" indent="-317500" algn="l" rtl="0">
              <a:lnSpc>
                <a:spcPct val="100000"/>
              </a:lnSpc>
              <a:spcBef>
                <a:spcPts val="1000"/>
              </a:spcBef>
              <a:spcAft>
                <a:spcPts val="0"/>
              </a:spcAft>
              <a:buSzPts val="1400"/>
              <a:buFont typeface="Lato"/>
              <a:buChar char="●"/>
            </a:pPr>
            <a:r>
              <a:rPr lang="en">
                <a:solidFill>
                  <a:srgbClr val="013C88"/>
                </a:solidFill>
                <a:highlight>
                  <a:srgbClr val="C9DAF8"/>
                </a:highlight>
                <a:latin typeface="Lato"/>
                <a:ea typeface="Lato"/>
                <a:cs typeface="Lato"/>
                <a:sym typeface="Lato"/>
              </a:rPr>
              <a:t>OCO</a:t>
            </a:r>
            <a:r>
              <a:rPr lang="en">
                <a:solidFill>
                  <a:srgbClr val="013C88"/>
                </a:solidFill>
                <a:latin typeface="Lato"/>
                <a:ea typeface="Lato"/>
                <a:cs typeface="Lato"/>
                <a:sym typeface="Lato"/>
              </a:rPr>
              <a:t> </a:t>
            </a:r>
            <a:r>
              <a:rPr lang="en">
                <a:latin typeface="Lato"/>
                <a:ea typeface="Lato"/>
                <a:cs typeface="Lato"/>
                <a:sym typeface="Lato"/>
              </a:rPr>
              <a:t>should issue a closeout mod to remove any un-expensed obligated funds </a:t>
            </a:r>
            <a:endParaRPr>
              <a:latin typeface="Lato"/>
              <a:ea typeface="Lato"/>
              <a:cs typeface="Lato"/>
              <a:sym typeface="Lato"/>
            </a:endParaRPr>
          </a:p>
          <a:p>
            <a:pPr marL="914400" marR="0" lvl="1" indent="-317500" algn="l" rtl="0">
              <a:lnSpc>
                <a:spcPct val="100000"/>
              </a:lnSpc>
              <a:spcBef>
                <a:spcPts val="1000"/>
              </a:spcBef>
              <a:spcAft>
                <a:spcPts val="0"/>
              </a:spcAft>
              <a:buSzPts val="1400"/>
              <a:buFont typeface="Lato"/>
              <a:buChar char="○"/>
            </a:pPr>
            <a:r>
              <a:rPr lang="en" b="1">
                <a:solidFill>
                  <a:srgbClr val="FF6600"/>
                </a:solidFill>
                <a:latin typeface="Lato"/>
                <a:ea typeface="Lato"/>
                <a:cs typeface="Lato"/>
                <a:sym typeface="Lato"/>
              </a:rPr>
              <a:t>OR </a:t>
            </a:r>
            <a:r>
              <a:rPr lang="en">
                <a:latin typeface="Lato"/>
                <a:ea typeface="Lato"/>
                <a:cs typeface="Lato"/>
                <a:sym typeface="Lato"/>
              </a:rPr>
              <a:t>the Contractor can submit a Release of Claims in CPRM</a:t>
            </a:r>
            <a:endParaRPr>
              <a:latin typeface="Lato"/>
              <a:ea typeface="Lato"/>
              <a:cs typeface="Lato"/>
              <a:sym typeface="Lato"/>
            </a:endParaRPr>
          </a:p>
          <a:p>
            <a:pPr marL="457200" marR="0" lvl="0" indent="-317500" algn="l" rtl="0">
              <a:lnSpc>
                <a:spcPct val="100000"/>
              </a:lnSpc>
              <a:spcBef>
                <a:spcPts val="1000"/>
              </a:spcBef>
              <a:spcAft>
                <a:spcPts val="0"/>
              </a:spcAft>
              <a:buSzPts val="1400"/>
              <a:buFont typeface="Lato"/>
              <a:buChar char="●"/>
            </a:pPr>
            <a:r>
              <a:rPr lang="en">
                <a:solidFill>
                  <a:srgbClr val="013C88"/>
                </a:solidFill>
                <a:highlight>
                  <a:srgbClr val="C9DAF8"/>
                </a:highlight>
                <a:latin typeface="Lato"/>
                <a:ea typeface="Lato"/>
                <a:cs typeface="Lato"/>
                <a:sym typeface="Lato"/>
              </a:rPr>
              <a:t>Contractor</a:t>
            </a:r>
            <a:r>
              <a:rPr lang="en">
                <a:latin typeface="Lato"/>
                <a:ea typeface="Lato"/>
                <a:cs typeface="Lato"/>
                <a:sym typeface="Lato"/>
              </a:rPr>
              <a:t> should: </a:t>
            </a:r>
            <a:endParaRPr>
              <a:latin typeface="Lato"/>
              <a:ea typeface="Lato"/>
              <a:cs typeface="Lato"/>
              <a:sym typeface="Lato"/>
            </a:endParaRPr>
          </a:p>
          <a:p>
            <a:pPr marL="914400" marR="0" lvl="1" indent="-317500" algn="l" rtl="0">
              <a:lnSpc>
                <a:spcPct val="100000"/>
              </a:lnSpc>
              <a:spcBef>
                <a:spcPts val="1000"/>
              </a:spcBef>
              <a:spcAft>
                <a:spcPts val="0"/>
              </a:spcAft>
              <a:buSzPts val="1400"/>
              <a:buFont typeface="Lato"/>
              <a:buChar char="○"/>
            </a:pPr>
            <a:r>
              <a:rPr lang="en">
                <a:latin typeface="Lato"/>
                <a:ea typeface="Lato"/>
                <a:cs typeface="Lato"/>
                <a:sym typeface="Lato"/>
              </a:rPr>
              <a:t>Ensure all invoices are properly reported, and sum to the remaining obligated balance</a:t>
            </a:r>
            <a:endParaRPr>
              <a:latin typeface="Lato"/>
              <a:ea typeface="Lato"/>
              <a:cs typeface="Lato"/>
              <a:sym typeface="Lato"/>
            </a:endParaRPr>
          </a:p>
          <a:p>
            <a:pPr marL="914400" lvl="1" indent="-317500" algn="l" rtl="0">
              <a:spcBef>
                <a:spcPts val="1000"/>
              </a:spcBef>
              <a:spcAft>
                <a:spcPts val="0"/>
              </a:spcAft>
              <a:buSzPts val="1400"/>
              <a:buFont typeface="Lato"/>
              <a:buChar char="○"/>
            </a:pPr>
            <a:r>
              <a:rPr lang="en">
                <a:latin typeface="Lato"/>
                <a:ea typeface="Lato"/>
                <a:cs typeface="Lato"/>
                <a:sym typeface="Lato"/>
              </a:rPr>
              <a:t>Ensure the CAF paid to GSA matches the CAF invoiced and Estimated CAF</a:t>
            </a:r>
            <a:endParaRPr>
              <a:latin typeface="Lato"/>
              <a:ea typeface="Lato"/>
              <a:cs typeface="Lato"/>
              <a:sym typeface="Lato"/>
            </a:endParaRPr>
          </a:p>
          <a:p>
            <a:pPr marL="914400" lvl="1" indent="-317500" algn="l" rtl="0">
              <a:spcBef>
                <a:spcPts val="1000"/>
              </a:spcBef>
              <a:spcAft>
                <a:spcPts val="0"/>
              </a:spcAft>
              <a:buSzPts val="1400"/>
              <a:buFont typeface="Lato"/>
              <a:buChar char="○"/>
            </a:pPr>
            <a:r>
              <a:rPr lang="en">
                <a:latin typeface="Lato"/>
                <a:ea typeface="Lato"/>
                <a:cs typeface="Lato"/>
                <a:sym typeface="Lato"/>
              </a:rPr>
              <a:t>Once all actions to close out have been taken, validate the task order</a:t>
            </a:r>
            <a:endParaRPr>
              <a:latin typeface="Lato"/>
              <a:ea typeface="Lato"/>
              <a:cs typeface="Lato"/>
              <a:sym typeface="Lato"/>
            </a:endParaRPr>
          </a:p>
          <a:p>
            <a:pPr marL="457200" marR="0" lvl="0" indent="-317500" algn="l" rtl="0">
              <a:lnSpc>
                <a:spcPct val="100000"/>
              </a:lnSpc>
              <a:spcBef>
                <a:spcPts val="1000"/>
              </a:spcBef>
              <a:spcAft>
                <a:spcPts val="0"/>
              </a:spcAft>
              <a:buSzPts val="1400"/>
              <a:buFont typeface="Lato"/>
              <a:buChar char="●"/>
            </a:pPr>
            <a:r>
              <a:rPr lang="en">
                <a:solidFill>
                  <a:srgbClr val="013C88"/>
                </a:solidFill>
                <a:highlight>
                  <a:srgbClr val="C9DAF8"/>
                </a:highlight>
                <a:latin typeface="Lato"/>
                <a:ea typeface="Lato"/>
                <a:cs typeface="Lato"/>
                <a:sym typeface="Lato"/>
              </a:rPr>
              <a:t>GSA</a:t>
            </a:r>
            <a:r>
              <a:rPr lang="en">
                <a:solidFill>
                  <a:srgbClr val="013C88"/>
                </a:solidFill>
                <a:latin typeface="Lato"/>
                <a:ea typeface="Lato"/>
                <a:cs typeface="Lato"/>
                <a:sym typeface="Lato"/>
              </a:rPr>
              <a:t> </a:t>
            </a:r>
            <a:r>
              <a:rPr lang="en">
                <a:latin typeface="Lato"/>
                <a:ea typeface="Lato"/>
                <a:cs typeface="Lato"/>
                <a:sym typeface="Lato"/>
              </a:rPr>
              <a:t>will complete final reconciliation of task order</a:t>
            </a:r>
            <a:endParaRPr>
              <a:latin typeface="Lato"/>
              <a:ea typeface="Lato"/>
              <a:cs typeface="Lato"/>
              <a:sym typeface="Lato"/>
            </a:endParaRPr>
          </a:p>
          <a:p>
            <a:pPr marL="914400" marR="0" lvl="1" indent="-317500" algn="l" rtl="0">
              <a:lnSpc>
                <a:spcPct val="100000"/>
              </a:lnSpc>
              <a:spcBef>
                <a:spcPts val="1000"/>
              </a:spcBef>
              <a:spcAft>
                <a:spcPts val="0"/>
              </a:spcAft>
              <a:buSzPts val="1400"/>
              <a:buFont typeface="Lato"/>
              <a:buChar char="○"/>
            </a:pPr>
            <a:r>
              <a:rPr lang="en">
                <a:latin typeface="Lato"/>
                <a:ea typeface="Lato"/>
                <a:cs typeface="Lato"/>
                <a:sym typeface="Lato"/>
              </a:rPr>
              <a:t> The task order will then be validated by GSA or rejected pending further action</a:t>
            </a:r>
            <a:endParaRPr>
              <a:latin typeface="Lato"/>
              <a:ea typeface="Lato"/>
              <a:cs typeface="Lato"/>
              <a:sym typeface="Lato"/>
            </a:endParaRPr>
          </a:p>
          <a:p>
            <a:pPr marL="0" marR="0" lvl="0" indent="0" algn="l" rtl="0">
              <a:lnSpc>
                <a:spcPct val="100000"/>
              </a:lnSpc>
              <a:spcBef>
                <a:spcPts val="1000"/>
              </a:spcBef>
              <a:spcAft>
                <a:spcPts val="1000"/>
              </a:spcAft>
              <a:buNone/>
            </a:pPr>
            <a:endParaRPr>
              <a:latin typeface="Lato"/>
              <a:ea typeface="Lato"/>
              <a:cs typeface="Lato"/>
              <a:sym typeface="Lato"/>
            </a:endParaRPr>
          </a:p>
        </p:txBody>
      </p:sp>
      <p:sp>
        <p:nvSpPr>
          <p:cNvPr id="508" name="Google Shape;508;p41"/>
          <p:cNvSpPr txBox="1">
            <a:spLocks noGrp="1"/>
          </p:cNvSpPr>
          <p:nvPr>
            <p:ph type="subTitle" idx="1"/>
          </p:nvPr>
        </p:nvSpPr>
        <p:spPr>
          <a:xfrm>
            <a:off x="591750" y="1051800"/>
            <a:ext cx="7345500" cy="3936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en" sz="2200">
                <a:solidFill>
                  <a:schemeClr val="dk2"/>
                </a:solidFill>
                <a:latin typeface="Lato"/>
                <a:ea typeface="Lato"/>
                <a:cs typeface="Lato"/>
                <a:sym typeface="Lato"/>
              </a:rPr>
              <a:t>Contractors should close out their Task Orders in CPRM</a:t>
            </a:r>
            <a:endParaRPr/>
          </a:p>
        </p:txBody>
      </p:sp>
      <p:sp>
        <p:nvSpPr>
          <p:cNvPr id="509" name="Google Shape;509;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pic>
        <p:nvPicPr>
          <p:cNvPr id="510" name="Google Shape;510;p41"/>
          <p:cNvPicPr preferRelativeResize="0"/>
          <p:nvPr/>
        </p:nvPicPr>
        <p:blipFill>
          <a:blip r:embed="rId3">
            <a:alphaModFix/>
          </a:blip>
          <a:stretch>
            <a:fillRect/>
          </a:stretch>
        </p:blipFill>
        <p:spPr>
          <a:xfrm>
            <a:off x="8194050" y="187251"/>
            <a:ext cx="809275" cy="7151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42"/>
          <p:cNvSpPr txBox="1">
            <a:spLocks noGrp="1"/>
          </p:cNvSpPr>
          <p:nvPr>
            <p:ph type="title"/>
          </p:nvPr>
        </p:nvSpPr>
        <p:spPr>
          <a:xfrm>
            <a:off x="591758" y="301556"/>
            <a:ext cx="7602300" cy="88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latin typeface="Lato"/>
                <a:ea typeface="Lato"/>
                <a:cs typeface="Lato"/>
                <a:sym typeface="Lato"/>
              </a:rPr>
              <a:t>Questions? </a:t>
            </a:r>
            <a:endParaRPr sz="3600">
              <a:latin typeface="Lato"/>
              <a:ea typeface="Lato"/>
              <a:cs typeface="Lato"/>
              <a:sym typeface="Lato"/>
            </a:endParaRPr>
          </a:p>
        </p:txBody>
      </p:sp>
      <p:pic>
        <p:nvPicPr>
          <p:cNvPr id="516" name="Google Shape;516;p42"/>
          <p:cNvPicPr preferRelativeResize="0"/>
          <p:nvPr/>
        </p:nvPicPr>
        <p:blipFill>
          <a:blip r:embed="rId3">
            <a:alphaModFix/>
          </a:blip>
          <a:stretch>
            <a:fillRect/>
          </a:stretch>
        </p:blipFill>
        <p:spPr>
          <a:xfrm>
            <a:off x="1608300" y="1638412"/>
            <a:ext cx="5927401" cy="3390787"/>
          </a:xfrm>
          <a:prstGeom prst="rect">
            <a:avLst/>
          </a:prstGeom>
          <a:noFill/>
          <a:ln>
            <a:noFill/>
          </a:ln>
        </p:spPr>
      </p:pic>
      <p:sp>
        <p:nvSpPr>
          <p:cNvPr id="517" name="Google Shape;517;p42"/>
          <p:cNvSpPr txBox="1"/>
          <p:nvPr/>
        </p:nvSpPr>
        <p:spPr>
          <a:xfrm>
            <a:off x="591750" y="1262303"/>
            <a:ext cx="7768500" cy="165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003C71"/>
                </a:solidFill>
                <a:latin typeface="Lato"/>
                <a:ea typeface="Lato"/>
                <a:cs typeface="Lato"/>
                <a:sym typeface="Lato"/>
              </a:rPr>
              <a:t>Thank you for attending the training!</a:t>
            </a:r>
            <a:endParaRPr sz="2400" b="1">
              <a:solidFill>
                <a:srgbClr val="003C71"/>
              </a:solidFill>
              <a:latin typeface="Lato"/>
              <a:ea typeface="Lato"/>
              <a:cs typeface="Lato"/>
              <a:sym typeface="Lato"/>
            </a:endParaRPr>
          </a:p>
          <a:p>
            <a:pPr marL="0" lvl="0" indent="0" algn="ctr" rtl="0">
              <a:spcBef>
                <a:spcPts val="1000"/>
              </a:spcBef>
              <a:spcAft>
                <a:spcPts val="0"/>
              </a:spcAft>
              <a:buNone/>
            </a:pPr>
            <a:endParaRPr sz="900">
              <a:latin typeface="Lato"/>
              <a:ea typeface="Lato"/>
              <a:cs typeface="Lato"/>
              <a:sym typeface="Lato"/>
            </a:endParaRPr>
          </a:p>
        </p:txBody>
      </p:sp>
      <p:sp>
        <p:nvSpPr>
          <p:cNvPr id="518" name="Google Shape;518;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pic>
        <p:nvPicPr>
          <p:cNvPr id="519" name="Google Shape;519;p42"/>
          <p:cNvPicPr preferRelativeResize="0"/>
          <p:nvPr/>
        </p:nvPicPr>
        <p:blipFill>
          <a:blip r:embed="rId4">
            <a:alphaModFix/>
          </a:blip>
          <a:stretch>
            <a:fillRect/>
          </a:stretch>
        </p:blipFill>
        <p:spPr>
          <a:xfrm>
            <a:off x="8194050" y="187251"/>
            <a:ext cx="809275" cy="715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0"/>
          <p:cNvSpPr txBox="1">
            <a:spLocks noGrp="1"/>
          </p:cNvSpPr>
          <p:nvPr>
            <p:ph type="title"/>
          </p:nvPr>
        </p:nvSpPr>
        <p:spPr>
          <a:xfrm>
            <a:off x="591758" y="187256"/>
            <a:ext cx="7602300" cy="88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3600" b="1">
                <a:solidFill>
                  <a:srgbClr val="003C71"/>
                </a:solidFill>
                <a:latin typeface="Lato"/>
                <a:ea typeface="Lato"/>
                <a:cs typeface="Lato"/>
                <a:sym typeface="Lato"/>
              </a:rPr>
              <a:t>What is CPRM?</a:t>
            </a:r>
            <a:endParaRPr sz="3600" b="1">
              <a:solidFill>
                <a:srgbClr val="003C71"/>
              </a:solidFill>
              <a:latin typeface="Lato"/>
              <a:ea typeface="Lato"/>
              <a:cs typeface="Lato"/>
              <a:sym typeface="Lato"/>
            </a:endParaRPr>
          </a:p>
        </p:txBody>
      </p:sp>
      <p:sp>
        <p:nvSpPr>
          <p:cNvPr id="186" name="Google Shape;186;p20"/>
          <p:cNvSpPr txBox="1">
            <a:spLocks noGrp="1"/>
          </p:cNvSpPr>
          <p:nvPr>
            <p:ph type="body" idx="2"/>
          </p:nvPr>
        </p:nvSpPr>
        <p:spPr>
          <a:xfrm>
            <a:off x="711575" y="1340381"/>
            <a:ext cx="7602300" cy="3418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None/>
            </a:pPr>
            <a:r>
              <a:rPr lang="en" sz="1500">
                <a:solidFill>
                  <a:srgbClr val="013C88"/>
                </a:solidFill>
                <a:highlight>
                  <a:srgbClr val="C9DAF8"/>
                </a:highlight>
                <a:latin typeface="Lato"/>
                <a:ea typeface="Lato"/>
                <a:cs typeface="Lato"/>
                <a:sym typeface="Lato"/>
              </a:rPr>
              <a:t>CPRM was designed to:</a:t>
            </a:r>
            <a:endParaRPr sz="1500">
              <a:solidFill>
                <a:srgbClr val="013C88"/>
              </a:solidFill>
              <a:highlight>
                <a:srgbClr val="C9DAF8"/>
              </a:highlight>
              <a:latin typeface="Lato"/>
              <a:ea typeface="Lato"/>
              <a:cs typeface="Lato"/>
              <a:sym typeface="Lato"/>
            </a:endParaRPr>
          </a:p>
          <a:p>
            <a:pPr marL="457200" marR="0" lvl="0" indent="-317500" algn="l" rtl="0">
              <a:lnSpc>
                <a:spcPct val="100000"/>
              </a:lnSpc>
              <a:spcBef>
                <a:spcPts val="640"/>
              </a:spcBef>
              <a:spcAft>
                <a:spcPts val="0"/>
              </a:spcAft>
              <a:buSzPts val="1400"/>
              <a:buFont typeface="Lato"/>
              <a:buChar char="●"/>
            </a:pPr>
            <a:r>
              <a:rPr lang="en">
                <a:latin typeface="Lato"/>
                <a:ea typeface="Lato"/>
                <a:cs typeface="Lato"/>
                <a:sym typeface="Lato"/>
              </a:rPr>
              <a:t>Meet the reporting requirements of stakeholders, such as OMB;</a:t>
            </a:r>
            <a:endParaRPr>
              <a:latin typeface="Lato"/>
              <a:ea typeface="Lato"/>
              <a:cs typeface="Lato"/>
              <a:sym typeface="Lato"/>
            </a:endParaRPr>
          </a:p>
          <a:p>
            <a:pPr marL="457200" marR="0" lvl="0" indent="-317500" algn="l" rtl="0">
              <a:lnSpc>
                <a:spcPct val="100000"/>
              </a:lnSpc>
              <a:spcBef>
                <a:spcPts val="1000"/>
              </a:spcBef>
              <a:spcAft>
                <a:spcPts val="0"/>
              </a:spcAft>
              <a:buSzPts val="1400"/>
              <a:buFont typeface="Lato"/>
              <a:buChar char="●"/>
            </a:pPr>
            <a:r>
              <a:rPr lang="en">
                <a:latin typeface="Lato"/>
                <a:ea typeface="Lato"/>
                <a:cs typeface="Lato"/>
                <a:sym typeface="Lato"/>
              </a:rPr>
              <a:t>Provide data for required Prices Paid Analysis;</a:t>
            </a:r>
            <a:endParaRPr>
              <a:latin typeface="Lato"/>
              <a:ea typeface="Lato"/>
              <a:cs typeface="Lato"/>
              <a:sym typeface="Lato"/>
            </a:endParaRPr>
          </a:p>
          <a:p>
            <a:pPr marL="457200" marR="0" lvl="0" indent="-317500" algn="l" rtl="0">
              <a:lnSpc>
                <a:spcPct val="100000"/>
              </a:lnSpc>
              <a:spcBef>
                <a:spcPts val="1000"/>
              </a:spcBef>
              <a:spcAft>
                <a:spcPts val="0"/>
              </a:spcAft>
              <a:buSzPts val="1400"/>
              <a:buFont typeface="Lato"/>
              <a:buChar char="●"/>
            </a:pPr>
            <a:r>
              <a:rPr lang="en">
                <a:latin typeface="Lato"/>
                <a:ea typeface="Lato"/>
                <a:cs typeface="Lato"/>
                <a:sym typeface="Lato"/>
              </a:rPr>
              <a:t>Track Obligations;</a:t>
            </a:r>
            <a:endParaRPr>
              <a:latin typeface="Lato"/>
              <a:ea typeface="Lato"/>
              <a:cs typeface="Lato"/>
              <a:sym typeface="Lato"/>
            </a:endParaRPr>
          </a:p>
          <a:p>
            <a:pPr marL="457200" marR="0" lvl="0" indent="-317500" algn="l" rtl="0">
              <a:lnSpc>
                <a:spcPct val="100000"/>
              </a:lnSpc>
              <a:spcBef>
                <a:spcPts val="1000"/>
              </a:spcBef>
              <a:spcAft>
                <a:spcPts val="0"/>
              </a:spcAft>
              <a:buSzPts val="1400"/>
              <a:buFont typeface="Lato"/>
              <a:buChar char="●"/>
            </a:pPr>
            <a:r>
              <a:rPr lang="en">
                <a:latin typeface="Lato"/>
                <a:ea typeface="Lato"/>
                <a:cs typeface="Lato"/>
                <a:sym typeface="Lato"/>
              </a:rPr>
              <a:t>Track Revenue.</a:t>
            </a:r>
            <a:endParaRPr>
              <a:latin typeface="Lato"/>
              <a:ea typeface="Lato"/>
              <a:cs typeface="Lato"/>
              <a:sym typeface="Lato"/>
            </a:endParaRPr>
          </a:p>
          <a:p>
            <a:pPr marL="0" marR="0" lvl="0" indent="0" algn="l" rtl="0">
              <a:lnSpc>
                <a:spcPct val="100000"/>
              </a:lnSpc>
              <a:spcBef>
                <a:spcPts val="1000"/>
              </a:spcBef>
              <a:spcAft>
                <a:spcPts val="0"/>
              </a:spcAft>
              <a:buNone/>
            </a:pPr>
            <a:r>
              <a:rPr lang="en" sz="1500">
                <a:solidFill>
                  <a:srgbClr val="013C88"/>
                </a:solidFill>
                <a:highlight>
                  <a:srgbClr val="C9DAF8"/>
                </a:highlight>
                <a:latin typeface="Lato"/>
                <a:ea typeface="Lato"/>
                <a:cs typeface="Lato"/>
                <a:sym typeface="Lato"/>
              </a:rPr>
              <a:t>What this means to Industry Partners:</a:t>
            </a:r>
            <a:endParaRPr sz="1500">
              <a:solidFill>
                <a:srgbClr val="013C88"/>
              </a:solidFill>
              <a:highlight>
                <a:srgbClr val="C9DAF8"/>
              </a:highlight>
              <a:latin typeface="Lato"/>
              <a:ea typeface="Lato"/>
              <a:cs typeface="Lato"/>
              <a:sym typeface="Lato"/>
            </a:endParaRPr>
          </a:p>
          <a:p>
            <a:pPr marL="457200" marR="0" lvl="0" indent="-317500" algn="l" rtl="0">
              <a:lnSpc>
                <a:spcPct val="100000"/>
              </a:lnSpc>
              <a:spcBef>
                <a:spcPts val="640"/>
              </a:spcBef>
              <a:spcAft>
                <a:spcPts val="0"/>
              </a:spcAft>
              <a:buSzPts val="1400"/>
              <a:buFont typeface="Lato"/>
              <a:buChar char="●"/>
            </a:pPr>
            <a:r>
              <a:rPr lang="en">
                <a:latin typeface="Lato"/>
                <a:ea typeface="Lato"/>
                <a:cs typeface="Lato"/>
                <a:sym typeface="Lato"/>
              </a:rPr>
              <a:t>Streamlined reporting capabilities;</a:t>
            </a:r>
            <a:endParaRPr>
              <a:latin typeface="Lato"/>
              <a:ea typeface="Lato"/>
              <a:cs typeface="Lato"/>
              <a:sym typeface="Lato"/>
            </a:endParaRPr>
          </a:p>
          <a:p>
            <a:pPr marL="457200" marR="0" lvl="0" indent="-317500" algn="l" rtl="0">
              <a:lnSpc>
                <a:spcPct val="100000"/>
              </a:lnSpc>
              <a:spcBef>
                <a:spcPts val="1000"/>
              </a:spcBef>
              <a:spcAft>
                <a:spcPts val="0"/>
              </a:spcAft>
              <a:buSzPts val="1400"/>
              <a:buFont typeface="Lato"/>
              <a:buChar char="●"/>
            </a:pPr>
            <a:r>
              <a:rPr lang="en">
                <a:latin typeface="Lato"/>
                <a:ea typeface="Lato"/>
                <a:cs typeface="Lato"/>
                <a:sym typeface="Lato"/>
              </a:rPr>
              <a:t>Reduced manual data calls and other task order activity reporting;</a:t>
            </a:r>
            <a:endParaRPr>
              <a:latin typeface="Lato"/>
              <a:ea typeface="Lato"/>
              <a:cs typeface="Lato"/>
              <a:sym typeface="Lato"/>
            </a:endParaRPr>
          </a:p>
          <a:p>
            <a:pPr marL="457200" marR="0" lvl="0" indent="-317500" algn="l" rtl="0">
              <a:lnSpc>
                <a:spcPct val="100000"/>
              </a:lnSpc>
              <a:spcBef>
                <a:spcPts val="1000"/>
              </a:spcBef>
              <a:spcAft>
                <a:spcPts val="1000"/>
              </a:spcAft>
              <a:buSzPts val="1400"/>
              <a:buFont typeface="Lato"/>
              <a:buChar char="●"/>
            </a:pPr>
            <a:r>
              <a:rPr lang="en">
                <a:latin typeface="Lato"/>
                <a:ea typeface="Lato"/>
                <a:cs typeface="Lato"/>
                <a:sym typeface="Lato"/>
              </a:rPr>
              <a:t>Payment status is tracked.</a:t>
            </a:r>
            <a:endParaRPr>
              <a:latin typeface="Lato"/>
              <a:ea typeface="Lato"/>
              <a:cs typeface="Lato"/>
              <a:sym typeface="Lato"/>
            </a:endParaRPr>
          </a:p>
        </p:txBody>
      </p:sp>
      <p:sp>
        <p:nvSpPr>
          <p:cNvPr id="187" name="Google Shape;187;p20"/>
          <p:cNvSpPr txBox="1">
            <a:spLocks noGrp="1"/>
          </p:cNvSpPr>
          <p:nvPr>
            <p:ph type="subTitle" idx="1"/>
          </p:nvPr>
        </p:nvSpPr>
        <p:spPr>
          <a:xfrm>
            <a:off x="591750" y="1051800"/>
            <a:ext cx="7345500" cy="3936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en" sz="2200">
                <a:solidFill>
                  <a:schemeClr val="dk2"/>
                </a:solidFill>
                <a:latin typeface="Lato"/>
                <a:ea typeface="Lato"/>
                <a:cs typeface="Lato"/>
                <a:sym typeface="Lato"/>
              </a:rPr>
              <a:t>Contract Payment Reporting Module</a:t>
            </a:r>
            <a:endParaRPr/>
          </a:p>
        </p:txBody>
      </p:sp>
      <p:sp>
        <p:nvSpPr>
          <p:cNvPr id="188" name="Google Shape;188;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189" name="Google Shape;189;p20"/>
          <p:cNvPicPr preferRelativeResize="0"/>
          <p:nvPr/>
        </p:nvPicPr>
        <p:blipFill>
          <a:blip r:embed="rId3">
            <a:alphaModFix/>
          </a:blip>
          <a:stretch>
            <a:fillRect/>
          </a:stretch>
        </p:blipFill>
        <p:spPr>
          <a:xfrm>
            <a:off x="8194050" y="187251"/>
            <a:ext cx="809275" cy="715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1"/>
          <p:cNvSpPr txBox="1">
            <a:spLocks noGrp="1"/>
          </p:cNvSpPr>
          <p:nvPr>
            <p:ph type="title"/>
          </p:nvPr>
        </p:nvSpPr>
        <p:spPr>
          <a:xfrm>
            <a:off x="591758" y="187256"/>
            <a:ext cx="7602300" cy="88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a:latin typeface="Lato"/>
                <a:ea typeface="Lato"/>
                <a:cs typeface="Lato"/>
                <a:sym typeface="Lato"/>
              </a:rPr>
              <a:t>Training Resources</a:t>
            </a:r>
            <a:endParaRPr sz="3600" b="1">
              <a:solidFill>
                <a:srgbClr val="003C71"/>
              </a:solidFill>
              <a:latin typeface="Lato"/>
              <a:ea typeface="Lato"/>
              <a:cs typeface="Lato"/>
              <a:sym typeface="Lato"/>
            </a:endParaRPr>
          </a:p>
        </p:txBody>
      </p:sp>
      <p:sp>
        <p:nvSpPr>
          <p:cNvPr id="195" name="Google Shape;195;p21"/>
          <p:cNvSpPr txBox="1">
            <a:spLocks noGrp="1"/>
          </p:cNvSpPr>
          <p:nvPr>
            <p:ph type="body" idx="2"/>
          </p:nvPr>
        </p:nvSpPr>
        <p:spPr>
          <a:xfrm>
            <a:off x="738050" y="977875"/>
            <a:ext cx="7602300" cy="3781500"/>
          </a:xfrm>
          <a:prstGeom prst="rect">
            <a:avLst/>
          </a:prstGeom>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None/>
            </a:pPr>
            <a:r>
              <a:rPr lang="en" sz="1500">
                <a:solidFill>
                  <a:srgbClr val="013C88"/>
                </a:solidFill>
                <a:highlight>
                  <a:srgbClr val="C9DAF8"/>
                </a:highlight>
                <a:latin typeface="Lato"/>
                <a:ea typeface="Lato"/>
                <a:cs typeface="Lato"/>
                <a:sym typeface="Lato"/>
              </a:rPr>
              <a:t>CPRM Training Portlet</a:t>
            </a:r>
            <a:endParaRPr sz="1500">
              <a:solidFill>
                <a:srgbClr val="013C88"/>
              </a:solidFill>
              <a:highlight>
                <a:srgbClr val="C9DAF8"/>
              </a:highlight>
              <a:latin typeface="Lato"/>
              <a:ea typeface="Lato"/>
              <a:cs typeface="Lato"/>
              <a:sym typeface="Lato"/>
            </a:endParaRPr>
          </a:p>
          <a:p>
            <a:pPr marL="457200" marR="0" lvl="0" indent="-317500" algn="l" rtl="0">
              <a:lnSpc>
                <a:spcPct val="100000"/>
              </a:lnSpc>
              <a:spcBef>
                <a:spcPts val="640"/>
              </a:spcBef>
              <a:spcAft>
                <a:spcPts val="0"/>
              </a:spcAft>
              <a:buSzPts val="1400"/>
              <a:buFont typeface="Lato"/>
              <a:buChar char="●"/>
            </a:pPr>
            <a:r>
              <a:rPr lang="en">
                <a:latin typeface="Lato"/>
                <a:ea typeface="Lato"/>
                <a:cs typeface="Lato"/>
                <a:sym typeface="Lato"/>
              </a:rPr>
              <a:t>Available on your CPRM homepage</a:t>
            </a:r>
            <a:endParaRPr>
              <a:latin typeface="Lato"/>
              <a:ea typeface="Lato"/>
              <a:cs typeface="Lato"/>
              <a:sym typeface="Lato"/>
            </a:endParaRPr>
          </a:p>
          <a:p>
            <a:pPr marL="457200" marR="0" lvl="0" indent="-317500" algn="l" rtl="0">
              <a:lnSpc>
                <a:spcPct val="100000"/>
              </a:lnSpc>
              <a:spcBef>
                <a:spcPts val="1000"/>
              </a:spcBef>
              <a:spcAft>
                <a:spcPts val="0"/>
              </a:spcAft>
              <a:buSzPts val="1400"/>
              <a:buFont typeface="Lato"/>
              <a:buChar char="●"/>
            </a:pPr>
            <a:r>
              <a:rPr lang="en">
                <a:latin typeface="Lato"/>
                <a:ea typeface="Lato"/>
                <a:cs typeface="Lato"/>
                <a:sym typeface="Lato"/>
              </a:rPr>
              <a:t>New search tool for easy access</a:t>
            </a:r>
            <a:endParaRPr>
              <a:latin typeface="Lato"/>
              <a:ea typeface="Lato"/>
              <a:cs typeface="Lato"/>
              <a:sym typeface="Lato"/>
            </a:endParaRPr>
          </a:p>
          <a:p>
            <a:pPr marL="0" marR="0" lvl="0" indent="0" algn="l" rtl="0">
              <a:lnSpc>
                <a:spcPct val="100000"/>
              </a:lnSpc>
              <a:spcBef>
                <a:spcPts val="1000"/>
              </a:spcBef>
              <a:spcAft>
                <a:spcPts val="0"/>
              </a:spcAft>
              <a:buNone/>
            </a:pPr>
            <a:r>
              <a:rPr lang="en" sz="1500">
                <a:solidFill>
                  <a:srgbClr val="013C88"/>
                </a:solidFill>
                <a:highlight>
                  <a:srgbClr val="C9DAF8"/>
                </a:highlight>
                <a:latin typeface="Lato"/>
                <a:ea typeface="Lato"/>
                <a:cs typeface="Lato"/>
                <a:sym typeface="Lato"/>
              </a:rPr>
              <a:t>CPRM +, </a:t>
            </a:r>
            <a:r>
              <a:rPr lang="en" sz="1500" u="sng">
                <a:solidFill>
                  <a:schemeClr val="hlink"/>
                </a:solidFill>
                <a:highlight>
                  <a:srgbClr val="C9DAF8"/>
                </a:highlight>
                <a:latin typeface="Lato"/>
                <a:ea typeface="Lato"/>
                <a:cs typeface="Lato"/>
                <a:sym typeface="Lato"/>
                <a:hlinkClick r:id="rId3"/>
              </a:rPr>
              <a:t>Industry Guidance and Resources</a:t>
            </a:r>
            <a:r>
              <a:rPr lang="en" sz="1500">
                <a:solidFill>
                  <a:srgbClr val="013C88"/>
                </a:solidFill>
                <a:highlight>
                  <a:srgbClr val="C9DAF8"/>
                </a:highlight>
                <a:latin typeface="Lato"/>
                <a:ea typeface="Lato"/>
                <a:cs typeface="Lato"/>
                <a:sym typeface="Lato"/>
              </a:rPr>
              <a:t>, HCaTS Homepage</a:t>
            </a:r>
            <a:endParaRPr sz="1500">
              <a:solidFill>
                <a:srgbClr val="013C88"/>
              </a:solidFill>
              <a:highlight>
                <a:srgbClr val="C9DAF8"/>
              </a:highlight>
              <a:latin typeface="Lato"/>
              <a:ea typeface="Lato"/>
              <a:cs typeface="Lato"/>
              <a:sym typeface="Lato"/>
            </a:endParaRPr>
          </a:p>
          <a:p>
            <a:pPr marL="457200" marR="0" lvl="0" indent="-317500" algn="l" rtl="0">
              <a:lnSpc>
                <a:spcPct val="100000"/>
              </a:lnSpc>
              <a:spcBef>
                <a:spcPts val="640"/>
              </a:spcBef>
              <a:spcAft>
                <a:spcPts val="0"/>
              </a:spcAft>
              <a:buSzPts val="1400"/>
              <a:buFont typeface="Lato"/>
              <a:buChar char="●"/>
            </a:pPr>
            <a:r>
              <a:rPr lang="en">
                <a:latin typeface="Lato"/>
                <a:ea typeface="Lato"/>
                <a:cs typeface="Lato"/>
                <a:sym typeface="Lato"/>
              </a:rPr>
              <a:t>Slides: Intro to CPRM, How to Report Your Prices Paid</a:t>
            </a:r>
            <a:endParaRPr>
              <a:latin typeface="Lato"/>
              <a:ea typeface="Lato"/>
              <a:cs typeface="Lato"/>
              <a:sym typeface="Lato"/>
            </a:endParaRPr>
          </a:p>
          <a:p>
            <a:pPr marL="457200" marR="0" lvl="0" indent="-317500" algn="l" rtl="0">
              <a:lnSpc>
                <a:spcPct val="100000"/>
              </a:lnSpc>
              <a:spcBef>
                <a:spcPts val="1000"/>
              </a:spcBef>
              <a:spcAft>
                <a:spcPts val="0"/>
              </a:spcAft>
              <a:buSzPts val="1400"/>
              <a:buFont typeface="Lato"/>
              <a:buChar char="●"/>
            </a:pPr>
            <a:r>
              <a:rPr lang="en">
                <a:latin typeface="Lato"/>
                <a:ea typeface="Lato"/>
                <a:cs typeface="Lato"/>
                <a:sym typeface="Lato"/>
              </a:rPr>
              <a:t>CPRM Invoice Upload Template</a:t>
            </a:r>
            <a:endParaRPr>
              <a:latin typeface="Lato"/>
              <a:ea typeface="Lato"/>
              <a:cs typeface="Lato"/>
              <a:sym typeface="Lato"/>
            </a:endParaRPr>
          </a:p>
          <a:p>
            <a:pPr marL="0" lvl="0" indent="0" algn="l" rtl="0">
              <a:spcBef>
                <a:spcPts val="1000"/>
              </a:spcBef>
              <a:spcAft>
                <a:spcPts val="0"/>
              </a:spcAft>
              <a:buNone/>
            </a:pPr>
            <a:r>
              <a:rPr lang="en" sz="1500">
                <a:solidFill>
                  <a:srgbClr val="013C88"/>
                </a:solidFill>
                <a:highlight>
                  <a:srgbClr val="C9DAF8"/>
                </a:highlight>
                <a:latin typeface="Lato"/>
                <a:ea typeface="Lato"/>
                <a:cs typeface="Lato"/>
                <a:sym typeface="Lato"/>
              </a:rPr>
              <a:t>HCaTS CPRM Analysts</a:t>
            </a:r>
            <a:endParaRPr sz="1500">
              <a:solidFill>
                <a:srgbClr val="013C88"/>
              </a:solidFill>
              <a:highlight>
                <a:srgbClr val="C9DAF8"/>
              </a:highlight>
              <a:latin typeface="Lato"/>
              <a:ea typeface="Lato"/>
              <a:cs typeface="Lato"/>
              <a:sym typeface="Lato"/>
            </a:endParaRPr>
          </a:p>
          <a:p>
            <a:pPr marL="457200" lvl="0" indent="-317500" algn="l" rtl="0">
              <a:spcBef>
                <a:spcPts val="640"/>
              </a:spcBef>
              <a:spcAft>
                <a:spcPts val="0"/>
              </a:spcAft>
              <a:buSzPts val="1400"/>
              <a:buFont typeface="Lato"/>
              <a:buChar char="●"/>
            </a:pPr>
            <a:r>
              <a:rPr lang="en">
                <a:latin typeface="Lato"/>
                <a:ea typeface="Lato"/>
                <a:cs typeface="Lato"/>
                <a:sym typeface="Lato"/>
              </a:rPr>
              <a:t>Team inbox:</a:t>
            </a:r>
            <a:r>
              <a:rPr lang="en" sz="1500">
                <a:solidFill>
                  <a:srgbClr val="013C88"/>
                </a:solidFill>
                <a:latin typeface="Lato"/>
                <a:ea typeface="Lato"/>
                <a:cs typeface="Lato"/>
                <a:sym typeface="Lato"/>
              </a:rPr>
              <a:t> </a:t>
            </a:r>
            <a:r>
              <a:rPr lang="en" u="sng">
                <a:solidFill>
                  <a:schemeClr val="hlink"/>
                </a:solidFill>
                <a:latin typeface="Lato"/>
                <a:ea typeface="Lato"/>
                <a:cs typeface="Lato"/>
                <a:sym typeface="Lato"/>
                <a:hlinkClick r:id="rId4"/>
              </a:rPr>
              <a:t>HCaTS@gsa.gov</a:t>
            </a:r>
            <a:r>
              <a:rPr lang="en">
                <a:latin typeface="Lato"/>
                <a:ea typeface="Lato"/>
                <a:cs typeface="Lato"/>
                <a:sym typeface="Lato"/>
              </a:rPr>
              <a:t> &amp; </a:t>
            </a:r>
            <a:r>
              <a:rPr lang="en" u="sng">
                <a:solidFill>
                  <a:schemeClr val="hlink"/>
                </a:solidFill>
                <a:latin typeface="Lato"/>
                <a:ea typeface="Lato"/>
                <a:cs typeface="Lato"/>
                <a:sym typeface="Lato"/>
                <a:hlinkClick r:id="rId5"/>
              </a:rPr>
              <a:t>SBHCaTS@gsa.gov</a:t>
            </a:r>
            <a:endParaRPr>
              <a:latin typeface="Lato"/>
              <a:ea typeface="Lato"/>
              <a:cs typeface="Lato"/>
              <a:sym typeface="Lato"/>
            </a:endParaRPr>
          </a:p>
          <a:p>
            <a:pPr marL="457200" lvl="0" indent="-317500" algn="l" rtl="0">
              <a:spcBef>
                <a:spcPts val="1000"/>
              </a:spcBef>
              <a:spcAft>
                <a:spcPts val="0"/>
              </a:spcAft>
              <a:buSzPts val="1400"/>
              <a:buFont typeface="Lato"/>
              <a:buChar char="●"/>
            </a:pPr>
            <a:r>
              <a:rPr lang="en">
                <a:latin typeface="Lato"/>
                <a:ea typeface="Lato"/>
                <a:cs typeface="Lato"/>
                <a:sym typeface="Lato"/>
              </a:rPr>
              <a:t>Specific reporting, CAF, or CPRM questions</a:t>
            </a:r>
            <a:endParaRPr>
              <a:latin typeface="Lato"/>
              <a:ea typeface="Lato"/>
              <a:cs typeface="Lato"/>
              <a:sym typeface="Lato"/>
            </a:endParaRPr>
          </a:p>
          <a:p>
            <a:pPr marL="457200" lvl="0" indent="-317500" algn="l" rtl="0">
              <a:spcBef>
                <a:spcPts val="1000"/>
              </a:spcBef>
              <a:spcAft>
                <a:spcPts val="1000"/>
              </a:spcAft>
              <a:buSzPts val="1400"/>
              <a:buFont typeface="Lato"/>
              <a:buChar char="●"/>
            </a:pPr>
            <a:r>
              <a:rPr lang="en">
                <a:latin typeface="Lato"/>
                <a:ea typeface="Lato"/>
                <a:cs typeface="Lato"/>
                <a:sym typeface="Lato"/>
              </a:rPr>
              <a:t>Available for call or teleconference</a:t>
            </a:r>
            <a:endParaRPr>
              <a:latin typeface="Lato"/>
              <a:ea typeface="Lato"/>
              <a:cs typeface="Lato"/>
              <a:sym typeface="Lato"/>
            </a:endParaRPr>
          </a:p>
        </p:txBody>
      </p:sp>
      <p:sp>
        <p:nvSpPr>
          <p:cNvPr id="196" name="Google Shape;196;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pic>
        <p:nvPicPr>
          <p:cNvPr id="197" name="Google Shape;197;p21"/>
          <p:cNvPicPr preferRelativeResize="0"/>
          <p:nvPr/>
        </p:nvPicPr>
        <p:blipFill>
          <a:blip r:embed="rId6">
            <a:alphaModFix/>
          </a:blip>
          <a:stretch>
            <a:fillRect/>
          </a:stretch>
        </p:blipFill>
        <p:spPr>
          <a:xfrm>
            <a:off x="5174275" y="1139650"/>
            <a:ext cx="3829050" cy="942975"/>
          </a:xfrm>
          <a:prstGeom prst="rect">
            <a:avLst/>
          </a:prstGeom>
          <a:noFill/>
          <a:ln w="9525" cap="flat" cmpd="sng">
            <a:solidFill>
              <a:srgbClr val="000000"/>
            </a:solidFill>
            <a:prstDash val="solid"/>
            <a:round/>
            <a:headEnd type="none" w="sm" len="sm"/>
            <a:tailEnd type="none" w="sm" len="sm"/>
          </a:ln>
        </p:spPr>
      </p:pic>
      <p:pic>
        <p:nvPicPr>
          <p:cNvPr id="198" name="Google Shape;198;p21"/>
          <p:cNvPicPr preferRelativeResize="0"/>
          <p:nvPr/>
        </p:nvPicPr>
        <p:blipFill>
          <a:blip r:embed="rId7">
            <a:alphaModFix/>
          </a:blip>
          <a:stretch>
            <a:fillRect/>
          </a:stretch>
        </p:blipFill>
        <p:spPr>
          <a:xfrm>
            <a:off x="8194050" y="187251"/>
            <a:ext cx="809275" cy="715100"/>
          </a:xfrm>
          <a:prstGeom prst="rect">
            <a:avLst/>
          </a:prstGeom>
          <a:noFill/>
          <a:ln>
            <a:noFill/>
          </a:ln>
        </p:spPr>
      </p:pic>
      <p:pic>
        <p:nvPicPr>
          <p:cNvPr id="199" name="Google Shape;199;p21"/>
          <p:cNvPicPr preferRelativeResize="0"/>
          <p:nvPr/>
        </p:nvPicPr>
        <p:blipFill>
          <a:blip r:embed="rId8">
            <a:alphaModFix/>
          </a:blip>
          <a:stretch>
            <a:fillRect/>
          </a:stretch>
        </p:blipFill>
        <p:spPr>
          <a:xfrm>
            <a:off x="5680225" y="2790075"/>
            <a:ext cx="3131275" cy="2176349"/>
          </a:xfrm>
          <a:prstGeom prst="rect">
            <a:avLst/>
          </a:prstGeom>
          <a:noFill/>
          <a:ln w="9525" cap="flat" cmpd="sng">
            <a:solidFill>
              <a:schemeClr val="dk2"/>
            </a:solidFill>
            <a:prstDash val="solid"/>
            <a:round/>
            <a:headEnd type="none" w="sm" len="sm"/>
            <a:tailEnd type="none" w="sm" len="sm"/>
          </a:ln>
        </p:spPr>
      </p:pic>
      <p:sp>
        <p:nvSpPr>
          <p:cNvPr id="200" name="Google Shape;200;p21"/>
          <p:cNvSpPr/>
          <p:nvPr/>
        </p:nvSpPr>
        <p:spPr>
          <a:xfrm>
            <a:off x="6621900" y="4629825"/>
            <a:ext cx="1170600" cy="215400"/>
          </a:xfrm>
          <a:prstGeom prst="ellipse">
            <a:avLst/>
          </a:prstGeom>
          <a:noFill/>
          <a:ln w="1905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2"/>
          <p:cNvSpPr txBox="1">
            <a:spLocks noGrp="1"/>
          </p:cNvSpPr>
          <p:nvPr>
            <p:ph type="title"/>
          </p:nvPr>
        </p:nvSpPr>
        <p:spPr>
          <a:xfrm>
            <a:off x="591758" y="187256"/>
            <a:ext cx="7602300" cy="88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a:latin typeface="Lato"/>
                <a:ea typeface="Lato"/>
                <a:cs typeface="Lato"/>
                <a:sym typeface="Lato"/>
              </a:rPr>
              <a:t>CPRM Support</a:t>
            </a:r>
            <a:endParaRPr sz="3600" b="1">
              <a:solidFill>
                <a:srgbClr val="003C71"/>
              </a:solidFill>
              <a:latin typeface="Lato"/>
              <a:ea typeface="Lato"/>
              <a:cs typeface="Lato"/>
              <a:sym typeface="Lato"/>
            </a:endParaRPr>
          </a:p>
        </p:txBody>
      </p:sp>
      <p:sp>
        <p:nvSpPr>
          <p:cNvPr id="206" name="Google Shape;206;p22"/>
          <p:cNvSpPr txBox="1">
            <a:spLocks noGrp="1"/>
          </p:cNvSpPr>
          <p:nvPr>
            <p:ph type="body" idx="2"/>
          </p:nvPr>
        </p:nvSpPr>
        <p:spPr>
          <a:xfrm>
            <a:off x="711575" y="977875"/>
            <a:ext cx="7602300" cy="3781500"/>
          </a:xfrm>
          <a:prstGeom prst="rect">
            <a:avLst/>
          </a:prstGeom>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None/>
            </a:pPr>
            <a:r>
              <a:rPr lang="en" sz="1500">
                <a:solidFill>
                  <a:srgbClr val="013C88"/>
                </a:solidFill>
                <a:highlight>
                  <a:srgbClr val="C9DAF8"/>
                </a:highlight>
                <a:latin typeface="Lato"/>
                <a:ea typeface="Lato"/>
                <a:cs typeface="Lato"/>
                <a:sym typeface="Lato"/>
              </a:rPr>
              <a:t>ASSIST Service Desk for general IT Support</a:t>
            </a:r>
            <a:endParaRPr sz="1500">
              <a:solidFill>
                <a:srgbClr val="013C88"/>
              </a:solidFill>
              <a:highlight>
                <a:srgbClr val="C9DAF8"/>
              </a:highlight>
              <a:latin typeface="Lato"/>
              <a:ea typeface="Lato"/>
              <a:cs typeface="Lato"/>
              <a:sym typeface="Lato"/>
            </a:endParaRPr>
          </a:p>
          <a:p>
            <a:pPr marL="457200" marR="0" lvl="0" indent="-317500" algn="l" rtl="0">
              <a:lnSpc>
                <a:spcPct val="100000"/>
              </a:lnSpc>
              <a:spcBef>
                <a:spcPts val="640"/>
              </a:spcBef>
              <a:spcAft>
                <a:spcPts val="0"/>
              </a:spcAft>
              <a:buSzPts val="1400"/>
              <a:buFont typeface="Lato"/>
              <a:buChar char="●"/>
            </a:pPr>
            <a:r>
              <a:rPr lang="en" u="sng">
                <a:solidFill>
                  <a:schemeClr val="hlink"/>
                </a:solidFill>
                <a:latin typeface="Lato"/>
                <a:ea typeface="Lato"/>
                <a:cs typeface="Lato"/>
                <a:sym typeface="Lato"/>
                <a:hlinkClick r:id="rId3"/>
              </a:rPr>
              <a:t>assist.servicedesk@gsa.gov</a:t>
            </a:r>
            <a:endParaRPr>
              <a:latin typeface="Lato"/>
              <a:ea typeface="Lato"/>
              <a:cs typeface="Lato"/>
              <a:sym typeface="Lato"/>
            </a:endParaRPr>
          </a:p>
          <a:p>
            <a:pPr marL="457200" marR="0" lvl="0" indent="-317500" algn="l" rtl="0">
              <a:lnSpc>
                <a:spcPct val="100000"/>
              </a:lnSpc>
              <a:spcBef>
                <a:spcPts val="1000"/>
              </a:spcBef>
              <a:spcAft>
                <a:spcPts val="0"/>
              </a:spcAft>
              <a:buSzPts val="1400"/>
              <a:buFont typeface="Lato"/>
              <a:buChar char="●"/>
            </a:pPr>
            <a:r>
              <a:rPr lang="en">
                <a:latin typeface="Lato"/>
                <a:ea typeface="Lato"/>
                <a:cs typeface="Lato"/>
                <a:sym typeface="Lato"/>
              </a:rPr>
              <a:t>(877) 472-4877 </a:t>
            </a:r>
            <a:endParaRPr>
              <a:latin typeface="Lato"/>
              <a:ea typeface="Lato"/>
              <a:cs typeface="Lato"/>
              <a:sym typeface="Lato"/>
            </a:endParaRPr>
          </a:p>
          <a:p>
            <a:pPr marL="457200" marR="0" lvl="0" indent="0" algn="l" rtl="0">
              <a:lnSpc>
                <a:spcPct val="100000"/>
              </a:lnSpc>
              <a:spcBef>
                <a:spcPts val="0"/>
              </a:spcBef>
              <a:spcAft>
                <a:spcPts val="0"/>
              </a:spcAft>
              <a:buNone/>
            </a:pPr>
            <a:r>
              <a:rPr lang="en" b="0" i="1">
                <a:latin typeface="Lato"/>
                <a:ea typeface="Lato"/>
                <a:cs typeface="Lato"/>
                <a:sym typeface="Lato"/>
              </a:rPr>
              <a:t>(</a:t>
            </a:r>
            <a:r>
              <a:rPr lang="en" b="0" i="1">
                <a:highlight>
                  <a:schemeClr val="dk1"/>
                </a:highlight>
                <a:latin typeface="Lato"/>
                <a:ea typeface="Lato"/>
                <a:cs typeface="Lato"/>
                <a:sym typeface="Lato"/>
              </a:rPr>
              <a:t>858)-412-8075 outside the continental US)</a:t>
            </a:r>
            <a:endParaRPr b="0" i="1">
              <a:highlight>
                <a:schemeClr val="dk1"/>
              </a:highlight>
              <a:latin typeface="Lato"/>
              <a:ea typeface="Lato"/>
              <a:cs typeface="Lato"/>
              <a:sym typeface="Lato"/>
            </a:endParaRPr>
          </a:p>
          <a:p>
            <a:pPr marL="457200" marR="0" lvl="0" indent="0" algn="l" rtl="0">
              <a:lnSpc>
                <a:spcPct val="100000"/>
              </a:lnSpc>
              <a:spcBef>
                <a:spcPts val="0"/>
              </a:spcBef>
              <a:spcAft>
                <a:spcPts val="0"/>
              </a:spcAft>
              <a:buNone/>
            </a:pPr>
            <a:endParaRPr sz="700" b="0" i="1">
              <a:highlight>
                <a:schemeClr val="dk1"/>
              </a:highlight>
              <a:latin typeface="Lato"/>
              <a:ea typeface="Lato"/>
              <a:cs typeface="Lato"/>
              <a:sym typeface="Lato"/>
            </a:endParaRPr>
          </a:p>
          <a:p>
            <a:pPr marL="457200" marR="0" lvl="0" indent="-317500" algn="l" rtl="0">
              <a:lnSpc>
                <a:spcPct val="100000"/>
              </a:lnSpc>
              <a:spcBef>
                <a:spcPts val="0"/>
              </a:spcBef>
              <a:spcAft>
                <a:spcPts val="0"/>
              </a:spcAft>
              <a:buSzPts val="1400"/>
              <a:buFont typeface="Lato"/>
              <a:buChar char="●"/>
            </a:pPr>
            <a:r>
              <a:rPr lang="en">
                <a:highlight>
                  <a:schemeClr val="dk1"/>
                </a:highlight>
                <a:latin typeface="Lato"/>
                <a:ea typeface="Lato"/>
                <a:cs typeface="Lato"/>
                <a:sym typeface="Lato"/>
              </a:rPr>
              <a:t>Always use your </a:t>
            </a:r>
            <a:r>
              <a:rPr lang="en">
                <a:highlight>
                  <a:srgbClr val="FFFF00"/>
                </a:highlight>
                <a:latin typeface="Lato"/>
                <a:ea typeface="Lato"/>
                <a:cs typeface="Lato"/>
                <a:sym typeface="Lato"/>
              </a:rPr>
              <a:t>contract number</a:t>
            </a:r>
            <a:r>
              <a:rPr lang="en">
                <a:highlight>
                  <a:schemeClr val="dk1"/>
                </a:highlight>
                <a:latin typeface="Lato"/>
                <a:ea typeface="Lato"/>
                <a:cs typeface="Lato"/>
                <a:sym typeface="Lato"/>
              </a:rPr>
              <a:t> in correspondence </a:t>
            </a:r>
            <a:endParaRPr>
              <a:highlight>
                <a:schemeClr val="dk1"/>
              </a:highlight>
              <a:latin typeface="Lato"/>
              <a:ea typeface="Lato"/>
              <a:cs typeface="Lato"/>
              <a:sym typeface="Lato"/>
            </a:endParaRPr>
          </a:p>
          <a:p>
            <a:pPr marL="457200" marR="0" lvl="0" indent="0" algn="l" rtl="0">
              <a:lnSpc>
                <a:spcPct val="100000"/>
              </a:lnSpc>
              <a:spcBef>
                <a:spcPts val="0"/>
              </a:spcBef>
              <a:spcAft>
                <a:spcPts val="0"/>
              </a:spcAft>
              <a:buNone/>
            </a:pPr>
            <a:r>
              <a:rPr lang="en">
                <a:highlight>
                  <a:schemeClr val="dk1"/>
                </a:highlight>
                <a:latin typeface="Lato"/>
                <a:ea typeface="Lato"/>
                <a:cs typeface="Lato"/>
                <a:sym typeface="Lato"/>
              </a:rPr>
              <a:t>with the Service Desk</a:t>
            </a:r>
            <a:endParaRPr>
              <a:highlight>
                <a:schemeClr val="dk1"/>
              </a:highlight>
              <a:latin typeface="Lato"/>
              <a:ea typeface="Lato"/>
              <a:cs typeface="Lato"/>
              <a:sym typeface="Lato"/>
            </a:endParaRPr>
          </a:p>
          <a:p>
            <a:pPr marL="0" lvl="0" indent="0" algn="l" rtl="0">
              <a:spcBef>
                <a:spcPts val="1000"/>
              </a:spcBef>
              <a:spcAft>
                <a:spcPts val="0"/>
              </a:spcAft>
              <a:buNone/>
            </a:pPr>
            <a:endParaRPr sz="1500">
              <a:solidFill>
                <a:srgbClr val="013C88"/>
              </a:solidFill>
              <a:highlight>
                <a:srgbClr val="C9DAF8"/>
              </a:highlight>
              <a:latin typeface="Lato"/>
              <a:ea typeface="Lato"/>
              <a:cs typeface="Lato"/>
              <a:sym typeface="Lato"/>
            </a:endParaRPr>
          </a:p>
          <a:p>
            <a:pPr marL="0" lvl="0" indent="0" algn="l" rtl="0">
              <a:spcBef>
                <a:spcPts val="1000"/>
              </a:spcBef>
              <a:spcAft>
                <a:spcPts val="0"/>
              </a:spcAft>
              <a:buNone/>
            </a:pPr>
            <a:r>
              <a:rPr lang="en" sz="1500">
                <a:solidFill>
                  <a:srgbClr val="013C88"/>
                </a:solidFill>
                <a:highlight>
                  <a:srgbClr val="C9DAF8"/>
                </a:highlight>
                <a:latin typeface="Lato"/>
                <a:ea typeface="Lato"/>
                <a:cs typeface="Lato"/>
                <a:sym typeface="Lato"/>
              </a:rPr>
              <a:t>HCaTS Questions</a:t>
            </a:r>
            <a:endParaRPr sz="1500">
              <a:solidFill>
                <a:srgbClr val="013C88"/>
              </a:solidFill>
              <a:highlight>
                <a:srgbClr val="C9DAF8"/>
              </a:highlight>
              <a:latin typeface="Lato"/>
              <a:ea typeface="Lato"/>
              <a:cs typeface="Lato"/>
              <a:sym typeface="Lato"/>
            </a:endParaRPr>
          </a:p>
          <a:p>
            <a:pPr marL="457200" lvl="0" indent="-323850" algn="l" rtl="0">
              <a:spcBef>
                <a:spcPts val="1000"/>
              </a:spcBef>
              <a:spcAft>
                <a:spcPts val="0"/>
              </a:spcAft>
              <a:buSzPts val="1500"/>
              <a:buFont typeface="Lato"/>
              <a:buChar char="●"/>
            </a:pPr>
            <a:r>
              <a:rPr lang="en" sz="1500" u="sng">
                <a:solidFill>
                  <a:schemeClr val="hlink"/>
                </a:solidFill>
                <a:latin typeface="Lato"/>
                <a:ea typeface="Lato"/>
                <a:cs typeface="Lato"/>
                <a:sym typeface="Lato"/>
                <a:hlinkClick r:id="rId4"/>
              </a:rPr>
              <a:t>HCaTS@gsa.gov</a:t>
            </a:r>
            <a:endParaRPr sz="1500">
              <a:latin typeface="Lato"/>
              <a:ea typeface="Lato"/>
              <a:cs typeface="Lato"/>
              <a:sym typeface="Lato"/>
            </a:endParaRPr>
          </a:p>
          <a:p>
            <a:pPr marL="457200" lvl="0" indent="-323850" algn="l" rtl="0">
              <a:spcBef>
                <a:spcPts val="1000"/>
              </a:spcBef>
              <a:spcAft>
                <a:spcPts val="1000"/>
              </a:spcAft>
              <a:buSzPts val="1500"/>
              <a:buFont typeface="Lato"/>
              <a:buChar char="●"/>
            </a:pPr>
            <a:r>
              <a:rPr lang="en" sz="1500" u="sng">
                <a:solidFill>
                  <a:schemeClr val="hlink"/>
                </a:solidFill>
                <a:latin typeface="Lato"/>
                <a:ea typeface="Lato"/>
                <a:cs typeface="Lato"/>
                <a:sym typeface="Lato"/>
                <a:hlinkClick r:id="rId5"/>
              </a:rPr>
              <a:t>SBHCaTS@gsa.gov</a:t>
            </a:r>
            <a:r>
              <a:rPr lang="en" sz="1500">
                <a:latin typeface="Lato"/>
                <a:ea typeface="Lato"/>
                <a:cs typeface="Lato"/>
                <a:sym typeface="Lato"/>
              </a:rPr>
              <a:t> </a:t>
            </a:r>
            <a:endParaRPr sz="1500">
              <a:latin typeface="Lato"/>
              <a:ea typeface="Lato"/>
              <a:cs typeface="Lato"/>
              <a:sym typeface="Lato"/>
            </a:endParaRPr>
          </a:p>
        </p:txBody>
      </p:sp>
      <p:sp>
        <p:nvSpPr>
          <p:cNvPr id="207" name="Google Shape;207;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208" name="Google Shape;208;p22"/>
          <p:cNvSpPr txBox="1"/>
          <p:nvPr/>
        </p:nvSpPr>
        <p:spPr>
          <a:xfrm>
            <a:off x="5568925" y="1219900"/>
            <a:ext cx="3434400" cy="1847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457200" lvl="0" indent="-304800" algn="l" rtl="0">
              <a:spcBef>
                <a:spcPts val="640"/>
              </a:spcBef>
              <a:spcAft>
                <a:spcPts val="0"/>
              </a:spcAft>
              <a:buSzPts val="1200"/>
              <a:buFont typeface="Lato"/>
              <a:buChar char="-"/>
            </a:pPr>
            <a:r>
              <a:rPr lang="en" sz="1200">
                <a:latin typeface="Lato"/>
                <a:ea typeface="Lato"/>
                <a:cs typeface="Lato"/>
                <a:sym typeface="Lato"/>
              </a:rPr>
              <a:t>User Account Registration</a:t>
            </a:r>
            <a:endParaRPr sz="1200">
              <a:latin typeface="Lato"/>
              <a:ea typeface="Lato"/>
              <a:cs typeface="Lato"/>
              <a:sym typeface="Lato"/>
            </a:endParaRPr>
          </a:p>
          <a:p>
            <a:pPr marL="457200" lvl="0" indent="-304800" algn="l" rtl="0">
              <a:spcBef>
                <a:spcPts val="0"/>
              </a:spcBef>
              <a:spcAft>
                <a:spcPts val="0"/>
              </a:spcAft>
              <a:buSzPts val="1200"/>
              <a:buFont typeface="Lato"/>
              <a:buChar char="-"/>
            </a:pPr>
            <a:r>
              <a:rPr lang="en" sz="1200">
                <a:latin typeface="Lato"/>
                <a:ea typeface="Lato"/>
                <a:cs typeface="Lato"/>
                <a:sym typeface="Lato"/>
              </a:rPr>
              <a:t>Username / Password Reset and Recovery</a:t>
            </a:r>
            <a:endParaRPr sz="1200">
              <a:latin typeface="Lato"/>
              <a:ea typeface="Lato"/>
              <a:cs typeface="Lato"/>
              <a:sym typeface="Lato"/>
            </a:endParaRPr>
          </a:p>
          <a:p>
            <a:pPr marL="457200" lvl="0" indent="-304800" algn="l" rtl="0">
              <a:spcBef>
                <a:spcPts val="0"/>
              </a:spcBef>
              <a:spcAft>
                <a:spcPts val="0"/>
              </a:spcAft>
              <a:buSzPts val="1200"/>
              <a:buFont typeface="Lato"/>
              <a:buChar char="-"/>
            </a:pPr>
            <a:r>
              <a:rPr lang="en" sz="1200">
                <a:latin typeface="Lato"/>
                <a:ea typeface="Lato"/>
                <a:cs typeface="Lato"/>
                <a:sym typeface="Lato"/>
              </a:rPr>
              <a:t>Contact Grouping</a:t>
            </a:r>
            <a:endParaRPr sz="1200">
              <a:latin typeface="Lato"/>
              <a:ea typeface="Lato"/>
              <a:cs typeface="Lato"/>
              <a:sym typeface="Lato"/>
            </a:endParaRPr>
          </a:p>
          <a:p>
            <a:pPr marL="457200" lvl="0" indent="-304800" algn="l" rtl="0">
              <a:spcBef>
                <a:spcPts val="0"/>
              </a:spcBef>
              <a:spcAft>
                <a:spcPts val="0"/>
              </a:spcAft>
              <a:buSzPts val="1200"/>
              <a:buFont typeface="Lato"/>
              <a:buChar char="-"/>
            </a:pPr>
            <a:r>
              <a:rPr lang="en" sz="1200">
                <a:latin typeface="Lato"/>
                <a:ea typeface="Lato"/>
                <a:cs typeface="Lato"/>
                <a:sym typeface="Lato"/>
              </a:rPr>
              <a:t>Contract Registration</a:t>
            </a:r>
            <a:endParaRPr sz="1200">
              <a:latin typeface="Lato"/>
              <a:ea typeface="Lato"/>
              <a:cs typeface="Lato"/>
              <a:sym typeface="Lato"/>
            </a:endParaRPr>
          </a:p>
          <a:p>
            <a:pPr marL="457200" lvl="0" indent="-304800" algn="l" rtl="0">
              <a:spcBef>
                <a:spcPts val="0"/>
              </a:spcBef>
              <a:spcAft>
                <a:spcPts val="0"/>
              </a:spcAft>
              <a:buSzPts val="1200"/>
              <a:buFont typeface="Lato"/>
              <a:buChar char="-"/>
            </a:pPr>
            <a:r>
              <a:rPr lang="en" sz="1200">
                <a:latin typeface="Lato"/>
                <a:ea typeface="Lato"/>
                <a:cs typeface="Lato"/>
                <a:sym typeface="Lato"/>
              </a:rPr>
              <a:t>User Account Updates</a:t>
            </a:r>
            <a:endParaRPr sz="1200">
              <a:latin typeface="Lato"/>
              <a:ea typeface="Lato"/>
              <a:cs typeface="Lato"/>
              <a:sym typeface="Lato"/>
            </a:endParaRPr>
          </a:p>
          <a:p>
            <a:pPr marL="457200" lvl="0" indent="-304800" algn="l" rtl="0">
              <a:spcBef>
                <a:spcPts val="0"/>
              </a:spcBef>
              <a:spcAft>
                <a:spcPts val="0"/>
              </a:spcAft>
              <a:buSzPts val="1200"/>
              <a:buFont typeface="Lato"/>
              <a:buChar char="-"/>
            </a:pPr>
            <a:r>
              <a:rPr lang="en" sz="1200">
                <a:latin typeface="Lato"/>
                <a:ea typeface="Lato"/>
                <a:cs typeface="Lato"/>
                <a:sym typeface="Lato"/>
              </a:rPr>
              <a:t>Order Process Issues</a:t>
            </a:r>
            <a:endParaRPr sz="1200">
              <a:latin typeface="Lato"/>
              <a:ea typeface="Lato"/>
              <a:cs typeface="Lato"/>
              <a:sym typeface="Lato"/>
            </a:endParaRPr>
          </a:p>
          <a:p>
            <a:pPr marL="457200" lvl="0" indent="-304800" algn="l" rtl="0">
              <a:spcBef>
                <a:spcPts val="0"/>
              </a:spcBef>
              <a:spcAft>
                <a:spcPts val="0"/>
              </a:spcAft>
              <a:buSzPts val="1200"/>
              <a:buFont typeface="Lato"/>
              <a:buChar char="-"/>
            </a:pPr>
            <a:r>
              <a:rPr lang="en" sz="1200">
                <a:latin typeface="Lato"/>
                <a:ea typeface="Lato"/>
                <a:cs typeface="Lato"/>
                <a:sym typeface="Lato"/>
              </a:rPr>
              <a:t>Workflow Support</a:t>
            </a:r>
            <a:endParaRPr sz="1200">
              <a:latin typeface="Lato"/>
              <a:ea typeface="Lato"/>
              <a:cs typeface="Lato"/>
              <a:sym typeface="Lato"/>
            </a:endParaRPr>
          </a:p>
          <a:p>
            <a:pPr marL="457200" lvl="0" indent="-304800" algn="l" rtl="0">
              <a:spcBef>
                <a:spcPts val="0"/>
              </a:spcBef>
              <a:spcAft>
                <a:spcPts val="0"/>
              </a:spcAft>
              <a:buSzPts val="1200"/>
              <a:buFont typeface="Lato"/>
              <a:buChar char="-"/>
            </a:pPr>
            <a:r>
              <a:rPr lang="en" sz="1200">
                <a:latin typeface="Lato"/>
                <a:ea typeface="Lato"/>
                <a:cs typeface="Lato"/>
                <a:sym typeface="Lato"/>
              </a:rPr>
              <a:t>Problem Reports</a:t>
            </a:r>
            <a:endParaRPr sz="1200">
              <a:latin typeface="Lato"/>
              <a:ea typeface="Lato"/>
              <a:cs typeface="Lato"/>
              <a:sym typeface="Lato"/>
            </a:endParaRPr>
          </a:p>
          <a:p>
            <a:pPr marL="457200" lvl="0" indent="-304800" algn="l" rtl="0">
              <a:spcBef>
                <a:spcPts val="0"/>
              </a:spcBef>
              <a:spcAft>
                <a:spcPts val="0"/>
              </a:spcAft>
              <a:buSzPts val="1200"/>
              <a:buFont typeface="Lato"/>
              <a:buChar char="-"/>
            </a:pPr>
            <a:r>
              <a:rPr lang="en" sz="1200">
                <a:latin typeface="Lato"/>
                <a:ea typeface="Lato"/>
                <a:cs typeface="Lato"/>
                <a:sym typeface="Lato"/>
              </a:rPr>
              <a:t>Security POC Contact</a:t>
            </a:r>
            <a:endParaRPr/>
          </a:p>
        </p:txBody>
      </p:sp>
      <p:pic>
        <p:nvPicPr>
          <p:cNvPr id="209" name="Google Shape;209;p22"/>
          <p:cNvPicPr preferRelativeResize="0"/>
          <p:nvPr/>
        </p:nvPicPr>
        <p:blipFill>
          <a:blip r:embed="rId6">
            <a:alphaModFix/>
          </a:blip>
          <a:stretch>
            <a:fillRect/>
          </a:stretch>
        </p:blipFill>
        <p:spPr>
          <a:xfrm>
            <a:off x="8194050" y="187251"/>
            <a:ext cx="809275" cy="715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3"/>
          <p:cNvSpPr txBox="1">
            <a:spLocks noGrp="1"/>
          </p:cNvSpPr>
          <p:nvPr>
            <p:ph type="title"/>
          </p:nvPr>
        </p:nvSpPr>
        <p:spPr>
          <a:xfrm>
            <a:off x="591758" y="187256"/>
            <a:ext cx="7602300" cy="88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a:latin typeface="Lato"/>
                <a:ea typeface="Lato"/>
                <a:cs typeface="Lato"/>
                <a:sym typeface="Lato"/>
              </a:rPr>
              <a:t>Accessing </a:t>
            </a:r>
            <a:r>
              <a:rPr lang="en" sz="3600" b="1">
                <a:solidFill>
                  <a:srgbClr val="003C71"/>
                </a:solidFill>
                <a:latin typeface="Lato"/>
                <a:ea typeface="Lato"/>
                <a:cs typeface="Lato"/>
                <a:sym typeface="Lato"/>
              </a:rPr>
              <a:t>CPRM</a:t>
            </a:r>
            <a:endParaRPr sz="3600" b="1">
              <a:solidFill>
                <a:srgbClr val="003C71"/>
              </a:solidFill>
              <a:latin typeface="Lato"/>
              <a:ea typeface="Lato"/>
              <a:cs typeface="Lato"/>
              <a:sym typeface="Lato"/>
            </a:endParaRPr>
          </a:p>
        </p:txBody>
      </p:sp>
      <p:sp>
        <p:nvSpPr>
          <p:cNvPr id="215" name="Google Shape;215;p23"/>
          <p:cNvSpPr txBox="1">
            <a:spLocks noGrp="1"/>
          </p:cNvSpPr>
          <p:nvPr>
            <p:ph type="body" idx="2"/>
          </p:nvPr>
        </p:nvSpPr>
        <p:spPr>
          <a:xfrm>
            <a:off x="711575" y="1340381"/>
            <a:ext cx="7602300" cy="3418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640"/>
              </a:spcBef>
              <a:spcAft>
                <a:spcPts val="0"/>
              </a:spcAft>
              <a:buNone/>
            </a:pPr>
            <a:r>
              <a:rPr lang="en">
                <a:latin typeface="Lato"/>
                <a:ea typeface="Lato"/>
                <a:cs typeface="Lato"/>
                <a:sym typeface="Lato"/>
              </a:rPr>
              <a:t>URL: </a:t>
            </a:r>
            <a:r>
              <a:rPr lang="en" b="0" u="sng">
                <a:solidFill>
                  <a:schemeClr val="accent5"/>
                </a:solidFill>
                <a:latin typeface="Lato"/>
                <a:ea typeface="Lato"/>
                <a:cs typeface="Lato"/>
                <a:sym typeface="Lato"/>
                <a:hlinkClick r:id="rId3">
                  <a:extLst>
                    <a:ext uri="{A12FA001-AC4F-418D-AE19-62706E023703}">
                      <ahyp:hlinkClr xmlns:ahyp="http://schemas.microsoft.com/office/drawing/2018/hyperlinkcolor" val="tx"/>
                    </a:ext>
                  </a:extLst>
                </a:hlinkClick>
              </a:rPr>
              <a:t>https://portal.fas.gsa.gov/web/guest</a:t>
            </a:r>
            <a:endParaRPr sz="900">
              <a:latin typeface="Lato"/>
              <a:ea typeface="Lato"/>
              <a:cs typeface="Lato"/>
              <a:sym typeface="Lato"/>
            </a:endParaRPr>
          </a:p>
          <a:p>
            <a:pPr marL="0" lvl="0" indent="0" algn="l" rtl="0">
              <a:spcBef>
                <a:spcPts val="1000"/>
              </a:spcBef>
              <a:spcAft>
                <a:spcPts val="0"/>
              </a:spcAft>
              <a:buNone/>
            </a:pPr>
            <a:r>
              <a:rPr lang="en" sz="1500">
                <a:solidFill>
                  <a:srgbClr val="013C88"/>
                </a:solidFill>
                <a:highlight>
                  <a:srgbClr val="C9DAF8"/>
                </a:highlight>
                <a:latin typeface="Lato"/>
                <a:ea typeface="Lato"/>
                <a:cs typeface="Lato"/>
                <a:sym typeface="Lato"/>
              </a:rPr>
              <a:t>To self-register:</a:t>
            </a:r>
            <a:endParaRPr>
              <a:highlight>
                <a:srgbClr val="C9DAF8"/>
              </a:highlight>
              <a:latin typeface="Lato"/>
              <a:ea typeface="Lato"/>
              <a:cs typeface="Lato"/>
              <a:sym typeface="Lato"/>
            </a:endParaRPr>
          </a:p>
          <a:p>
            <a:pPr marL="457200" marR="0" lvl="0" indent="-317500" algn="l" rtl="0">
              <a:lnSpc>
                <a:spcPct val="100000"/>
              </a:lnSpc>
              <a:spcBef>
                <a:spcPts val="640"/>
              </a:spcBef>
              <a:spcAft>
                <a:spcPts val="0"/>
              </a:spcAft>
              <a:buSzPts val="1400"/>
              <a:buFont typeface="Lato"/>
              <a:buChar char="●"/>
            </a:pPr>
            <a:r>
              <a:rPr lang="en">
                <a:latin typeface="Lato"/>
                <a:ea typeface="Lato"/>
                <a:cs typeface="Lato"/>
                <a:sym typeface="Lato"/>
              </a:rPr>
              <a:t>Select menu option: Registration - Register Contractor</a:t>
            </a:r>
            <a:endParaRPr>
              <a:latin typeface="Lato"/>
              <a:ea typeface="Lato"/>
              <a:cs typeface="Lato"/>
              <a:sym typeface="Lato"/>
            </a:endParaRPr>
          </a:p>
          <a:p>
            <a:pPr marL="457200" marR="0" lvl="0" indent="-317500" algn="l" rtl="0">
              <a:lnSpc>
                <a:spcPct val="100000"/>
              </a:lnSpc>
              <a:spcBef>
                <a:spcPts val="1000"/>
              </a:spcBef>
              <a:spcAft>
                <a:spcPts val="0"/>
              </a:spcAft>
              <a:buSzPts val="1400"/>
              <a:buFont typeface="Lato"/>
              <a:buChar char="●"/>
            </a:pPr>
            <a:r>
              <a:rPr lang="en">
                <a:latin typeface="Lato"/>
                <a:ea typeface="Lato"/>
                <a:cs typeface="Lato"/>
                <a:sym typeface="Lato"/>
              </a:rPr>
              <a:t>Select ‘RBA: CPRM’ on registration profile</a:t>
            </a:r>
            <a:endParaRPr sz="100">
              <a:latin typeface="Lato"/>
              <a:ea typeface="Lato"/>
              <a:cs typeface="Lato"/>
              <a:sym typeface="Lato"/>
            </a:endParaRPr>
          </a:p>
          <a:p>
            <a:pPr marL="0" lvl="0" indent="0" algn="l" rtl="0">
              <a:spcBef>
                <a:spcPts val="1000"/>
              </a:spcBef>
              <a:spcAft>
                <a:spcPts val="0"/>
              </a:spcAft>
              <a:buNone/>
            </a:pPr>
            <a:r>
              <a:rPr lang="en" sz="1500">
                <a:solidFill>
                  <a:srgbClr val="013C88"/>
                </a:solidFill>
                <a:highlight>
                  <a:srgbClr val="C9DAF8"/>
                </a:highlight>
                <a:latin typeface="Lato"/>
                <a:ea typeface="Lato"/>
                <a:cs typeface="Lato"/>
                <a:sym typeface="Lato"/>
              </a:rPr>
              <a:t>To add CPRM access to an existing ASSIST user account:</a:t>
            </a:r>
            <a:r>
              <a:rPr lang="en" sz="1500">
                <a:solidFill>
                  <a:srgbClr val="013C88"/>
                </a:solidFill>
                <a:latin typeface="Lato"/>
                <a:ea typeface="Lato"/>
                <a:cs typeface="Lato"/>
                <a:sym typeface="Lato"/>
              </a:rPr>
              <a:t> </a:t>
            </a:r>
            <a:endParaRPr sz="1500">
              <a:solidFill>
                <a:srgbClr val="013C88"/>
              </a:solidFill>
              <a:latin typeface="Lato"/>
              <a:ea typeface="Lato"/>
              <a:cs typeface="Lato"/>
              <a:sym typeface="Lato"/>
            </a:endParaRPr>
          </a:p>
          <a:p>
            <a:pPr marL="457200" marR="0" lvl="0" indent="-317500" algn="l" rtl="0">
              <a:lnSpc>
                <a:spcPct val="100000"/>
              </a:lnSpc>
              <a:spcBef>
                <a:spcPts val="640"/>
              </a:spcBef>
              <a:spcAft>
                <a:spcPts val="0"/>
              </a:spcAft>
              <a:buSzPts val="1400"/>
              <a:buFont typeface="Lato"/>
              <a:buChar char="●"/>
            </a:pPr>
            <a:r>
              <a:rPr lang="en">
                <a:latin typeface="Lato"/>
                <a:ea typeface="Lato"/>
                <a:cs typeface="Lato"/>
                <a:sym typeface="Lato"/>
              </a:rPr>
              <a:t>Edit your account profile and request additional access to CPRM</a:t>
            </a:r>
            <a:endParaRPr>
              <a:latin typeface="Lato"/>
              <a:ea typeface="Lato"/>
              <a:cs typeface="Lato"/>
              <a:sym typeface="Lato"/>
            </a:endParaRPr>
          </a:p>
          <a:p>
            <a:pPr marL="457200" marR="0" lvl="0" indent="-317500" algn="l" rtl="0">
              <a:lnSpc>
                <a:spcPct val="100000"/>
              </a:lnSpc>
              <a:spcBef>
                <a:spcPts val="1000"/>
              </a:spcBef>
              <a:spcAft>
                <a:spcPts val="0"/>
              </a:spcAft>
              <a:buSzPts val="1400"/>
              <a:buFont typeface="Lato"/>
              <a:buChar char="●"/>
            </a:pPr>
            <a:r>
              <a:rPr lang="en">
                <a:latin typeface="Lato"/>
                <a:ea typeface="Lato"/>
                <a:cs typeface="Lato"/>
                <a:sym typeface="Lato"/>
              </a:rPr>
              <a:t>Your company POC must approve the role</a:t>
            </a:r>
            <a:endParaRPr sz="100">
              <a:latin typeface="Lato"/>
              <a:ea typeface="Lato"/>
              <a:cs typeface="Lato"/>
              <a:sym typeface="Lato"/>
            </a:endParaRPr>
          </a:p>
          <a:p>
            <a:pPr marL="0" lvl="0" indent="0" algn="l" rtl="0">
              <a:spcBef>
                <a:spcPts val="1000"/>
              </a:spcBef>
              <a:spcAft>
                <a:spcPts val="0"/>
              </a:spcAft>
              <a:buNone/>
            </a:pPr>
            <a:r>
              <a:rPr lang="en" sz="1500">
                <a:solidFill>
                  <a:srgbClr val="013C88"/>
                </a:solidFill>
                <a:highlight>
                  <a:srgbClr val="C9DAF8"/>
                </a:highlight>
                <a:latin typeface="Lato"/>
                <a:ea typeface="Lato"/>
                <a:cs typeface="Lato"/>
                <a:sym typeface="Lato"/>
              </a:rPr>
              <a:t>We recommend:</a:t>
            </a:r>
            <a:endParaRPr sz="1500">
              <a:solidFill>
                <a:srgbClr val="013C88"/>
              </a:solidFill>
              <a:highlight>
                <a:srgbClr val="C9DAF8"/>
              </a:highlight>
              <a:latin typeface="Lato"/>
              <a:ea typeface="Lato"/>
              <a:cs typeface="Lato"/>
              <a:sym typeface="Lato"/>
            </a:endParaRPr>
          </a:p>
          <a:p>
            <a:pPr marL="457200" lvl="0" indent="-317500" algn="l" rtl="0">
              <a:spcBef>
                <a:spcPts val="1000"/>
              </a:spcBef>
              <a:spcAft>
                <a:spcPts val="0"/>
              </a:spcAft>
              <a:buSzPts val="1400"/>
              <a:buFont typeface="Lato"/>
              <a:buChar char="●"/>
            </a:pPr>
            <a:r>
              <a:rPr lang="en">
                <a:latin typeface="Lato"/>
                <a:ea typeface="Lato"/>
                <a:cs typeface="Lato"/>
                <a:sym typeface="Lato"/>
              </a:rPr>
              <a:t>Assign a primary and a back-up</a:t>
            </a:r>
            <a:endParaRPr>
              <a:latin typeface="Lato"/>
              <a:ea typeface="Lato"/>
              <a:cs typeface="Lato"/>
              <a:sym typeface="Lato"/>
            </a:endParaRPr>
          </a:p>
          <a:p>
            <a:pPr marL="0" lvl="0" indent="0" algn="l" rtl="0">
              <a:spcBef>
                <a:spcPts val="1000"/>
              </a:spcBef>
              <a:spcAft>
                <a:spcPts val="0"/>
              </a:spcAft>
              <a:buNone/>
            </a:pPr>
            <a:r>
              <a:rPr lang="en">
                <a:latin typeface="Lato"/>
                <a:ea typeface="Lato"/>
                <a:cs typeface="Lato"/>
                <a:sym typeface="Lato"/>
              </a:rPr>
              <a:t>Note: the main CPRM user may be different from the COPM or COCM</a:t>
            </a:r>
            <a:endParaRPr>
              <a:latin typeface="Lato"/>
              <a:ea typeface="Lato"/>
              <a:cs typeface="Lato"/>
              <a:sym typeface="Lato"/>
            </a:endParaRPr>
          </a:p>
        </p:txBody>
      </p:sp>
      <p:sp>
        <p:nvSpPr>
          <p:cNvPr id="216" name="Google Shape;216;p23"/>
          <p:cNvSpPr txBox="1">
            <a:spLocks noGrp="1"/>
          </p:cNvSpPr>
          <p:nvPr>
            <p:ph type="subTitle" idx="1"/>
          </p:nvPr>
        </p:nvSpPr>
        <p:spPr>
          <a:xfrm>
            <a:off x="591750" y="1051800"/>
            <a:ext cx="7345500" cy="3936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en" sz="2200">
                <a:solidFill>
                  <a:schemeClr val="dk2"/>
                </a:solidFill>
                <a:latin typeface="Lato"/>
                <a:ea typeface="Lato"/>
                <a:cs typeface="Lato"/>
                <a:sym typeface="Lato"/>
              </a:rPr>
              <a:t>CPRM is located within the ASSIST portal</a:t>
            </a:r>
            <a:endParaRPr/>
          </a:p>
        </p:txBody>
      </p:sp>
      <p:sp>
        <p:nvSpPr>
          <p:cNvPr id="217" name="Google Shape;217;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218" name="Google Shape;218;p23"/>
          <p:cNvPicPr preferRelativeResize="0"/>
          <p:nvPr/>
        </p:nvPicPr>
        <p:blipFill rotWithShape="1">
          <a:blip r:embed="rId4">
            <a:alphaModFix/>
          </a:blip>
          <a:srcRect/>
          <a:stretch/>
        </p:blipFill>
        <p:spPr>
          <a:xfrm>
            <a:off x="6412126" y="1154599"/>
            <a:ext cx="2510775" cy="1928572"/>
          </a:xfrm>
          <a:prstGeom prst="rect">
            <a:avLst/>
          </a:prstGeom>
          <a:noFill/>
          <a:ln w="9525" cap="flat" cmpd="sng">
            <a:solidFill>
              <a:srgbClr val="000000"/>
            </a:solidFill>
            <a:prstDash val="solid"/>
            <a:round/>
            <a:headEnd type="none" w="sm" len="sm"/>
            <a:tailEnd type="none" w="sm" len="sm"/>
          </a:ln>
        </p:spPr>
      </p:pic>
      <p:sp>
        <p:nvSpPr>
          <p:cNvPr id="219" name="Google Shape;219;p23"/>
          <p:cNvSpPr txBox="1"/>
          <p:nvPr/>
        </p:nvSpPr>
        <p:spPr>
          <a:xfrm>
            <a:off x="6544913" y="3259900"/>
            <a:ext cx="2245200" cy="1569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360"/>
              </a:spcBef>
              <a:spcAft>
                <a:spcPts val="0"/>
              </a:spcAft>
              <a:buNone/>
            </a:pPr>
            <a:r>
              <a:rPr lang="en" sz="1200">
                <a:highlight>
                  <a:schemeClr val="dk1"/>
                </a:highlight>
                <a:latin typeface="Lato"/>
                <a:ea typeface="Lato"/>
                <a:cs typeface="Lato"/>
                <a:sym typeface="Lato"/>
              </a:rPr>
              <a:t>This role can view, add, or edit:</a:t>
            </a:r>
            <a:endParaRPr sz="1200">
              <a:solidFill>
                <a:srgbClr val="013C88"/>
              </a:solidFill>
              <a:latin typeface="Lato"/>
              <a:ea typeface="Lato"/>
              <a:cs typeface="Lato"/>
              <a:sym typeface="Lato"/>
            </a:endParaRPr>
          </a:p>
          <a:p>
            <a:pPr marL="457200" lvl="0" indent="-292100" algn="l" rtl="0">
              <a:spcBef>
                <a:spcPts val="240"/>
              </a:spcBef>
              <a:spcAft>
                <a:spcPts val="0"/>
              </a:spcAft>
              <a:buClr>
                <a:srgbClr val="013C88"/>
              </a:buClr>
              <a:buSzPts val="1000"/>
              <a:buFont typeface="Lato"/>
              <a:buChar char="●"/>
            </a:pPr>
            <a:r>
              <a:rPr lang="en" sz="1000">
                <a:solidFill>
                  <a:srgbClr val="013C88"/>
                </a:solidFill>
                <a:latin typeface="Lato"/>
                <a:ea typeface="Lato"/>
                <a:cs typeface="Lato"/>
                <a:sym typeface="Lato"/>
              </a:rPr>
              <a:t>Company Contact Data in CPRM</a:t>
            </a:r>
            <a:endParaRPr sz="1000">
              <a:solidFill>
                <a:srgbClr val="013C88"/>
              </a:solidFill>
              <a:latin typeface="Lato"/>
              <a:ea typeface="Lato"/>
              <a:cs typeface="Lato"/>
              <a:sym typeface="Lato"/>
            </a:endParaRPr>
          </a:p>
          <a:p>
            <a:pPr marL="457200" lvl="0" indent="-292100" algn="l" rtl="0">
              <a:spcBef>
                <a:spcPts val="240"/>
              </a:spcBef>
              <a:spcAft>
                <a:spcPts val="0"/>
              </a:spcAft>
              <a:buClr>
                <a:srgbClr val="013C88"/>
              </a:buClr>
              <a:buSzPts val="1000"/>
              <a:buFont typeface="Lato"/>
              <a:buChar char="●"/>
            </a:pPr>
            <a:r>
              <a:rPr lang="en" sz="1000">
                <a:solidFill>
                  <a:srgbClr val="013C88"/>
                </a:solidFill>
                <a:latin typeface="Lato"/>
                <a:ea typeface="Lato"/>
                <a:cs typeface="Lato"/>
                <a:sym typeface="Lato"/>
              </a:rPr>
              <a:t>Orders and Order Mods</a:t>
            </a:r>
            <a:endParaRPr sz="1000">
              <a:solidFill>
                <a:srgbClr val="013C88"/>
              </a:solidFill>
              <a:latin typeface="Lato"/>
              <a:ea typeface="Lato"/>
              <a:cs typeface="Lato"/>
              <a:sym typeface="Lato"/>
            </a:endParaRPr>
          </a:p>
          <a:p>
            <a:pPr marL="457200" lvl="0" indent="-292100" algn="l" rtl="0">
              <a:spcBef>
                <a:spcPts val="240"/>
              </a:spcBef>
              <a:spcAft>
                <a:spcPts val="0"/>
              </a:spcAft>
              <a:buClr>
                <a:srgbClr val="013C88"/>
              </a:buClr>
              <a:buSzPts val="1000"/>
              <a:buFont typeface="Lato"/>
              <a:buChar char="●"/>
            </a:pPr>
            <a:r>
              <a:rPr lang="en" sz="1000">
                <a:solidFill>
                  <a:srgbClr val="013C88"/>
                </a:solidFill>
                <a:latin typeface="Lato"/>
                <a:ea typeface="Lato"/>
                <a:cs typeface="Lato"/>
                <a:sym typeface="Lato"/>
              </a:rPr>
              <a:t>Invoice Data and Zero Invoice Data</a:t>
            </a:r>
            <a:endParaRPr sz="1000">
              <a:solidFill>
                <a:srgbClr val="013C88"/>
              </a:solidFill>
              <a:latin typeface="Lato"/>
              <a:ea typeface="Lato"/>
              <a:cs typeface="Lato"/>
              <a:sym typeface="Lato"/>
            </a:endParaRPr>
          </a:p>
          <a:p>
            <a:pPr marL="457200" lvl="0" indent="-292100" algn="l" rtl="0">
              <a:spcBef>
                <a:spcPts val="240"/>
              </a:spcBef>
              <a:spcAft>
                <a:spcPts val="0"/>
              </a:spcAft>
              <a:buClr>
                <a:srgbClr val="013C88"/>
              </a:buClr>
              <a:buSzPts val="1000"/>
              <a:buFont typeface="Lato"/>
              <a:buChar char="●"/>
            </a:pPr>
            <a:r>
              <a:rPr lang="en" sz="1000">
                <a:solidFill>
                  <a:srgbClr val="013C88"/>
                </a:solidFill>
                <a:latin typeface="Lato"/>
                <a:ea typeface="Lato"/>
                <a:cs typeface="Lato"/>
                <a:sym typeface="Lato"/>
              </a:rPr>
              <a:t>Contract Access Fee (CAF) Payment Data</a:t>
            </a:r>
            <a:endParaRPr sz="1000">
              <a:latin typeface="Lato"/>
              <a:ea typeface="Lato"/>
              <a:cs typeface="Lato"/>
              <a:sym typeface="Lato"/>
            </a:endParaRPr>
          </a:p>
        </p:txBody>
      </p:sp>
      <p:pic>
        <p:nvPicPr>
          <p:cNvPr id="220" name="Google Shape;220;p23"/>
          <p:cNvPicPr preferRelativeResize="0"/>
          <p:nvPr/>
        </p:nvPicPr>
        <p:blipFill>
          <a:blip r:embed="rId5">
            <a:alphaModFix/>
          </a:blip>
          <a:stretch>
            <a:fillRect/>
          </a:stretch>
        </p:blipFill>
        <p:spPr>
          <a:xfrm>
            <a:off x="8194050" y="187251"/>
            <a:ext cx="809275" cy="715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4"/>
          <p:cNvSpPr txBox="1">
            <a:spLocks noGrp="1"/>
          </p:cNvSpPr>
          <p:nvPr>
            <p:ph type="title"/>
          </p:nvPr>
        </p:nvSpPr>
        <p:spPr>
          <a:xfrm>
            <a:off x="591758" y="187256"/>
            <a:ext cx="7602300" cy="88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a:latin typeface="Lato"/>
                <a:ea typeface="Lato"/>
                <a:cs typeface="Lato"/>
                <a:sym typeface="Lato"/>
              </a:rPr>
              <a:t>Add Your Contact Information</a:t>
            </a:r>
            <a:endParaRPr sz="3600" b="1">
              <a:solidFill>
                <a:srgbClr val="003C71"/>
              </a:solidFill>
              <a:latin typeface="Lato"/>
              <a:ea typeface="Lato"/>
              <a:cs typeface="Lato"/>
              <a:sym typeface="Lato"/>
            </a:endParaRPr>
          </a:p>
        </p:txBody>
      </p:sp>
      <p:sp>
        <p:nvSpPr>
          <p:cNvPr id="226" name="Google Shape;226;p24"/>
          <p:cNvSpPr txBox="1">
            <a:spLocks noGrp="1"/>
          </p:cNvSpPr>
          <p:nvPr>
            <p:ph type="body" idx="2"/>
          </p:nvPr>
        </p:nvSpPr>
        <p:spPr>
          <a:xfrm>
            <a:off x="770850" y="1311687"/>
            <a:ext cx="7602300" cy="1443900"/>
          </a:xfrm>
          <a:prstGeom prst="rect">
            <a:avLst/>
          </a:prstGeom>
        </p:spPr>
        <p:txBody>
          <a:bodyPr spcFirstLastPara="1" wrap="square" lIns="91425" tIns="91425" rIns="91425" bIns="91425" anchor="t" anchorCtr="0">
            <a:noAutofit/>
          </a:bodyPr>
          <a:lstStyle/>
          <a:p>
            <a:pPr marL="457200" marR="0" lvl="0" indent="-317500" algn="l" rtl="0">
              <a:lnSpc>
                <a:spcPct val="100000"/>
              </a:lnSpc>
              <a:spcBef>
                <a:spcPts val="640"/>
              </a:spcBef>
              <a:spcAft>
                <a:spcPts val="0"/>
              </a:spcAft>
              <a:buSzPts val="1400"/>
              <a:buFont typeface="Lato"/>
              <a:buChar char="●"/>
            </a:pPr>
            <a:r>
              <a:rPr lang="en">
                <a:latin typeface="Lato"/>
                <a:ea typeface="Lato"/>
                <a:cs typeface="Lato"/>
                <a:sym typeface="Lato"/>
              </a:rPr>
              <a:t>GSA will reach out to these contacts when questions arise about data in the system or CAF payments</a:t>
            </a:r>
            <a:endParaRPr>
              <a:latin typeface="Lato"/>
              <a:ea typeface="Lato"/>
              <a:cs typeface="Lato"/>
              <a:sym typeface="Lato"/>
            </a:endParaRPr>
          </a:p>
          <a:p>
            <a:pPr marL="457200" lvl="0" indent="-317500" algn="l" rtl="0">
              <a:spcBef>
                <a:spcPts val="1000"/>
              </a:spcBef>
              <a:spcAft>
                <a:spcPts val="0"/>
              </a:spcAft>
              <a:buSzPts val="1400"/>
              <a:buFont typeface="Lato"/>
              <a:buChar char="●"/>
            </a:pPr>
            <a:r>
              <a:rPr lang="en">
                <a:latin typeface="Lato"/>
                <a:ea typeface="Lato"/>
                <a:cs typeface="Lato"/>
                <a:sym typeface="Lato"/>
              </a:rPr>
              <a:t>Enter the individual(s) responsible for reporting in CPRM</a:t>
            </a:r>
            <a:endParaRPr>
              <a:latin typeface="Lato"/>
              <a:ea typeface="Lato"/>
              <a:cs typeface="Lato"/>
              <a:sym typeface="Lato"/>
            </a:endParaRPr>
          </a:p>
          <a:p>
            <a:pPr marL="457200" marR="0" lvl="0" indent="-317500" algn="l" rtl="0">
              <a:lnSpc>
                <a:spcPct val="100000"/>
              </a:lnSpc>
              <a:spcBef>
                <a:spcPts val="1000"/>
              </a:spcBef>
              <a:spcAft>
                <a:spcPts val="1000"/>
              </a:spcAft>
              <a:buSzPts val="1400"/>
              <a:buFont typeface="Lato"/>
              <a:buChar char="●"/>
            </a:pPr>
            <a:r>
              <a:rPr lang="en">
                <a:latin typeface="Lato"/>
                <a:ea typeface="Lato"/>
                <a:cs typeface="Lato"/>
                <a:sym typeface="Lato"/>
              </a:rPr>
              <a:t>Include a group mailbox, administrative user, and COPM/COCM</a:t>
            </a:r>
            <a:endParaRPr>
              <a:latin typeface="Lato"/>
              <a:ea typeface="Lato"/>
              <a:cs typeface="Lato"/>
              <a:sym typeface="Lato"/>
            </a:endParaRPr>
          </a:p>
        </p:txBody>
      </p:sp>
      <p:sp>
        <p:nvSpPr>
          <p:cNvPr id="227" name="Google Shape;227;p24"/>
          <p:cNvSpPr txBox="1">
            <a:spLocks noGrp="1"/>
          </p:cNvSpPr>
          <p:nvPr>
            <p:ph type="subTitle" idx="1"/>
          </p:nvPr>
        </p:nvSpPr>
        <p:spPr>
          <a:xfrm>
            <a:off x="591750" y="1036650"/>
            <a:ext cx="7345500" cy="3936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en" sz="2200">
                <a:solidFill>
                  <a:schemeClr val="dk2"/>
                </a:solidFill>
                <a:latin typeface="Lato"/>
                <a:ea typeface="Lato"/>
                <a:cs typeface="Lato"/>
                <a:sym typeface="Lato"/>
              </a:rPr>
              <a:t>Industry Partner Contact Form</a:t>
            </a:r>
            <a:endParaRPr sz="300"/>
          </a:p>
        </p:txBody>
      </p:sp>
      <p:sp>
        <p:nvSpPr>
          <p:cNvPr id="228" name="Google Shape;228;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229" name="Google Shape;229;p24"/>
          <p:cNvPicPr preferRelativeResize="0"/>
          <p:nvPr/>
        </p:nvPicPr>
        <p:blipFill rotWithShape="1">
          <a:blip r:embed="rId3">
            <a:alphaModFix/>
          </a:blip>
          <a:srcRect r="43378"/>
          <a:stretch/>
        </p:blipFill>
        <p:spPr>
          <a:xfrm>
            <a:off x="714863" y="2942000"/>
            <a:ext cx="3857126" cy="1994900"/>
          </a:xfrm>
          <a:prstGeom prst="rect">
            <a:avLst/>
          </a:prstGeom>
          <a:noFill/>
          <a:ln w="9525" cap="flat" cmpd="sng">
            <a:solidFill>
              <a:srgbClr val="000000"/>
            </a:solidFill>
            <a:prstDash val="solid"/>
            <a:round/>
            <a:headEnd type="none" w="sm" len="sm"/>
            <a:tailEnd type="none" w="sm" len="sm"/>
          </a:ln>
        </p:spPr>
      </p:pic>
      <p:sp>
        <p:nvSpPr>
          <p:cNvPr id="230" name="Google Shape;230;p24"/>
          <p:cNvSpPr txBox="1"/>
          <p:nvPr/>
        </p:nvSpPr>
        <p:spPr>
          <a:xfrm>
            <a:off x="4440963" y="3060000"/>
            <a:ext cx="1990500" cy="228600"/>
          </a:xfrm>
          <a:prstGeom prst="rect">
            <a:avLst/>
          </a:prstGeom>
          <a:solidFill>
            <a:srgbClr val="FFFFCC"/>
          </a:solidFill>
          <a:ln w="9525" cap="flat" cmpd="sng">
            <a:solidFill>
              <a:srgbClr val="013C88"/>
            </a:solidFill>
            <a:prstDash val="solid"/>
            <a:round/>
            <a:headEnd type="none" w="sm" len="sm"/>
            <a:tailEnd type="none" w="sm" len="sm"/>
          </a:ln>
        </p:spPr>
        <p:txBody>
          <a:bodyPr spcFirstLastPara="1" wrap="square" lIns="91425" tIns="45700" rIns="91425" bIns="45700" anchor="t" anchorCtr="0">
            <a:noAutofit/>
          </a:bodyPr>
          <a:lstStyle/>
          <a:p>
            <a:pPr marL="0" marR="0" lvl="1" indent="0" algn="l" rtl="0">
              <a:spcBef>
                <a:spcPts val="0"/>
              </a:spcBef>
              <a:spcAft>
                <a:spcPts val="0"/>
              </a:spcAft>
              <a:buNone/>
            </a:pPr>
            <a:r>
              <a:rPr lang="en" sz="1000" b="0" i="0" u="none" strike="noStrike" cap="none">
                <a:solidFill>
                  <a:srgbClr val="000000"/>
                </a:solidFill>
                <a:latin typeface="Arial"/>
                <a:ea typeface="Arial"/>
                <a:cs typeface="Arial"/>
                <a:sym typeface="Arial"/>
              </a:rPr>
              <a:t>Enter the contact person name.</a:t>
            </a:r>
            <a:endParaRPr/>
          </a:p>
        </p:txBody>
      </p:sp>
      <p:sp>
        <p:nvSpPr>
          <p:cNvPr id="231" name="Google Shape;231;p24"/>
          <p:cNvSpPr txBox="1"/>
          <p:nvPr/>
        </p:nvSpPr>
        <p:spPr>
          <a:xfrm>
            <a:off x="4440963" y="3354156"/>
            <a:ext cx="3232800" cy="228600"/>
          </a:xfrm>
          <a:prstGeom prst="rect">
            <a:avLst/>
          </a:prstGeom>
          <a:solidFill>
            <a:srgbClr val="FFFFCC"/>
          </a:solidFill>
          <a:ln w="9525" cap="flat" cmpd="sng">
            <a:solidFill>
              <a:srgbClr val="013C88"/>
            </a:solidFill>
            <a:prstDash val="solid"/>
            <a:round/>
            <a:headEnd type="none" w="sm" len="sm"/>
            <a:tailEnd type="none" w="sm" len="sm"/>
          </a:ln>
        </p:spPr>
        <p:txBody>
          <a:bodyPr spcFirstLastPara="1" wrap="square" lIns="91425" tIns="45700" rIns="91425" bIns="45700" anchor="t" anchorCtr="0">
            <a:noAutofit/>
          </a:bodyPr>
          <a:lstStyle/>
          <a:p>
            <a:pPr marL="0" marR="0" lvl="1" indent="0" algn="l" rtl="0">
              <a:spcBef>
                <a:spcPts val="0"/>
              </a:spcBef>
              <a:spcAft>
                <a:spcPts val="0"/>
              </a:spcAft>
              <a:buNone/>
            </a:pPr>
            <a:r>
              <a:rPr lang="en" sz="1000" b="0" i="0" u="none" strike="noStrike" cap="none">
                <a:solidFill>
                  <a:srgbClr val="000000"/>
                </a:solidFill>
                <a:latin typeface="Arial"/>
                <a:ea typeface="Arial"/>
                <a:cs typeface="Arial"/>
                <a:sym typeface="Arial"/>
              </a:rPr>
              <a:t>Select the contract for which this person is a contact.</a:t>
            </a:r>
            <a:endParaRPr sz="1000"/>
          </a:p>
        </p:txBody>
      </p:sp>
      <p:sp>
        <p:nvSpPr>
          <p:cNvPr id="232" name="Google Shape;232;p24"/>
          <p:cNvSpPr txBox="1"/>
          <p:nvPr/>
        </p:nvSpPr>
        <p:spPr>
          <a:xfrm>
            <a:off x="4440963" y="3648298"/>
            <a:ext cx="2296200" cy="246300"/>
          </a:xfrm>
          <a:prstGeom prst="rect">
            <a:avLst/>
          </a:prstGeom>
          <a:solidFill>
            <a:srgbClr val="FFFFCC"/>
          </a:solidFill>
          <a:ln w="9525" cap="flat" cmpd="sng">
            <a:solidFill>
              <a:srgbClr val="013C88"/>
            </a:solidFill>
            <a:prstDash val="solid"/>
            <a:round/>
            <a:headEnd type="none" w="sm" len="sm"/>
            <a:tailEnd type="none" w="sm" len="sm"/>
          </a:ln>
        </p:spPr>
        <p:txBody>
          <a:bodyPr spcFirstLastPara="1" wrap="square" lIns="91425" tIns="45700" rIns="91425" bIns="45700" anchor="t" anchorCtr="0">
            <a:noAutofit/>
          </a:bodyPr>
          <a:lstStyle/>
          <a:p>
            <a:pPr marL="0" marR="0" lvl="1" indent="0" algn="l" rtl="0">
              <a:spcBef>
                <a:spcPts val="0"/>
              </a:spcBef>
              <a:spcAft>
                <a:spcPts val="0"/>
              </a:spcAft>
              <a:buNone/>
            </a:pPr>
            <a:r>
              <a:rPr lang="en" sz="1000" b="0" i="0" u="none" strike="noStrike" cap="none">
                <a:solidFill>
                  <a:srgbClr val="000000"/>
                </a:solidFill>
                <a:latin typeface="Arial"/>
                <a:ea typeface="Arial"/>
                <a:cs typeface="Arial"/>
                <a:sym typeface="Arial"/>
              </a:rPr>
              <a:t>Select the role for the contact person.</a:t>
            </a:r>
            <a:endParaRPr/>
          </a:p>
        </p:txBody>
      </p:sp>
      <p:sp>
        <p:nvSpPr>
          <p:cNvPr id="233" name="Google Shape;233;p24"/>
          <p:cNvSpPr txBox="1"/>
          <p:nvPr/>
        </p:nvSpPr>
        <p:spPr>
          <a:xfrm>
            <a:off x="4440963" y="3960150"/>
            <a:ext cx="3857100" cy="396600"/>
          </a:xfrm>
          <a:prstGeom prst="rect">
            <a:avLst/>
          </a:prstGeom>
          <a:solidFill>
            <a:srgbClr val="FFFFCC"/>
          </a:solidFill>
          <a:ln w="9525" cap="flat" cmpd="sng">
            <a:solidFill>
              <a:srgbClr val="013C88"/>
            </a:solidFill>
            <a:prstDash val="solid"/>
            <a:round/>
            <a:headEnd type="none" w="sm" len="sm"/>
            <a:tailEnd type="none" w="sm" len="sm"/>
          </a:ln>
        </p:spPr>
        <p:txBody>
          <a:bodyPr spcFirstLastPara="1" wrap="square" lIns="91425" tIns="45700" rIns="91425" bIns="45700" anchor="t" anchorCtr="0">
            <a:noAutofit/>
          </a:bodyPr>
          <a:lstStyle/>
          <a:p>
            <a:pPr marL="0" marR="0" lvl="1" indent="0" algn="l" rtl="0">
              <a:spcBef>
                <a:spcPts val="0"/>
              </a:spcBef>
              <a:spcAft>
                <a:spcPts val="0"/>
              </a:spcAft>
              <a:buNone/>
            </a:pPr>
            <a:r>
              <a:rPr lang="en" sz="1000" b="0" i="0" u="none" strike="noStrike" cap="none">
                <a:solidFill>
                  <a:srgbClr val="000000"/>
                </a:solidFill>
                <a:latin typeface="Arial"/>
                <a:ea typeface="Arial"/>
                <a:cs typeface="Arial"/>
                <a:sym typeface="Arial"/>
              </a:rPr>
              <a:t>Enter the phone number and email address for the contact.  </a:t>
            </a:r>
            <a:endParaRPr sz="1000" b="0" i="0" u="none" strike="noStrike" cap="none">
              <a:solidFill>
                <a:srgbClr val="000000"/>
              </a:solidFill>
              <a:latin typeface="Arial"/>
              <a:ea typeface="Arial"/>
              <a:cs typeface="Arial"/>
              <a:sym typeface="Arial"/>
            </a:endParaRPr>
          </a:p>
          <a:p>
            <a:pPr marL="0" marR="0" lvl="1" indent="0" algn="l" rtl="0">
              <a:spcBef>
                <a:spcPts val="0"/>
              </a:spcBef>
              <a:spcAft>
                <a:spcPts val="0"/>
              </a:spcAft>
              <a:buNone/>
            </a:pPr>
            <a:r>
              <a:rPr lang="en" sz="1000"/>
              <a:t>A</a:t>
            </a:r>
            <a:r>
              <a:rPr lang="en" sz="1000" b="0" i="0" u="none" strike="noStrike" cap="none">
                <a:solidFill>
                  <a:srgbClr val="000000"/>
                </a:solidFill>
                <a:latin typeface="Arial"/>
                <a:ea typeface="Arial"/>
                <a:cs typeface="Arial"/>
                <a:sym typeface="Arial"/>
              </a:rPr>
              <a:t> group email address</a:t>
            </a:r>
            <a:r>
              <a:rPr lang="en" sz="1000"/>
              <a:t> </a:t>
            </a:r>
            <a:r>
              <a:rPr lang="en" sz="1000" b="0" i="0" u="none" strike="noStrike" cap="none">
                <a:solidFill>
                  <a:srgbClr val="000000"/>
                </a:solidFill>
                <a:latin typeface="Arial"/>
                <a:ea typeface="Arial"/>
                <a:cs typeface="Arial"/>
                <a:sym typeface="Arial"/>
              </a:rPr>
              <a:t>should be used for at least one person.</a:t>
            </a:r>
            <a:endParaRPr/>
          </a:p>
        </p:txBody>
      </p:sp>
      <p:sp>
        <p:nvSpPr>
          <p:cNvPr id="234" name="Google Shape;234;p24"/>
          <p:cNvSpPr txBox="1"/>
          <p:nvPr/>
        </p:nvSpPr>
        <p:spPr>
          <a:xfrm>
            <a:off x="4440963" y="4422300"/>
            <a:ext cx="4315500" cy="396600"/>
          </a:xfrm>
          <a:prstGeom prst="rect">
            <a:avLst/>
          </a:prstGeom>
          <a:solidFill>
            <a:srgbClr val="FFFFCC"/>
          </a:solidFill>
          <a:ln w="9525" cap="flat" cmpd="sng">
            <a:solidFill>
              <a:srgbClr val="013C88"/>
            </a:solidFill>
            <a:prstDash val="solid"/>
            <a:round/>
            <a:headEnd type="none" w="sm" len="sm"/>
            <a:tailEnd type="none" w="sm" len="sm"/>
          </a:ln>
        </p:spPr>
        <p:txBody>
          <a:bodyPr spcFirstLastPara="1" wrap="square" lIns="91425" tIns="45700" rIns="91425" bIns="45700" anchor="t" anchorCtr="0">
            <a:noAutofit/>
          </a:bodyPr>
          <a:lstStyle/>
          <a:p>
            <a:pPr marL="0" marR="0" lvl="1" indent="0" algn="l" rtl="0">
              <a:spcBef>
                <a:spcPts val="0"/>
              </a:spcBef>
              <a:spcAft>
                <a:spcPts val="0"/>
              </a:spcAft>
              <a:buNone/>
            </a:pPr>
            <a:r>
              <a:rPr lang="en" sz="1000" b="0" i="0" u="none" strike="noStrike" cap="none">
                <a:solidFill>
                  <a:srgbClr val="000000"/>
                </a:solidFill>
                <a:latin typeface="Arial"/>
                <a:ea typeface="Arial"/>
                <a:cs typeface="Arial"/>
                <a:sym typeface="Arial"/>
              </a:rPr>
              <a:t>Click Submit to save your changes</a:t>
            </a:r>
            <a:r>
              <a:rPr lang="en" sz="1000"/>
              <a:t> or</a:t>
            </a:r>
            <a:r>
              <a:rPr lang="en" sz="1000" b="0" i="0" u="none" strike="noStrike" cap="none">
                <a:solidFill>
                  <a:srgbClr val="000000"/>
                </a:solidFill>
                <a:latin typeface="Arial"/>
                <a:ea typeface="Arial"/>
                <a:cs typeface="Arial"/>
                <a:sym typeface="Arial"/>
              </a:rPr>
              <a:t> Cancel to dismiss the form without saving any changes. </a:t>
            </a:r>
            <a:r>
              <a:rPr lang="en" sz="1000">
                <a:highlight>
                  <a:srgbClr val="FFFF00"/>
                </a:highlight>
              </a:rPr>
              <a:t>You can also Edit previously entered contacts. </a:t>
            </a:r>
            <a:endParaRPr>
              <a:highlight>
                <a:srgbClr val="FFFF00"/>
              </a:highlight>
            </a:endParaRPr>
          </a:p>
        </p:txBody>
      </p:sp>
      <p:sp>
        <p:nvSpPr>
          <p:cNvPr id="235" name="Google Shape;235;p24"/>
          <p:cNvSpPr txBox="1"/>
          <p:nvPr/>
        </p:nvSpPr>
        <p:spPr>
          <a:xfrm>
            <a:off x="1685438" y="2706600"/>
            <a:ext cx="3323400" cy="317100"/>
          </a:xfrm>
          <a:prstGeom prst="rect">
            <a:avLst/>
          </a:prstGeom>
          <a:solidFill>
            <a:schemeClr val="accent2"/>
          </a:solidFill>
          <a:ln w="9525" cap="flat" cmpd="sng">
            <a:solidFill>
              <a:srgbClr val="013C88"/>
            </a:solidFill>
            <a:prstDash val="solid"/>
            <a:round/>
            <a:headEnd type="none" w="sm" len="sm"/>
            <a:tailEnd type="none" w="sm" len="sm"/>
          </a:ln>
        </p:spPr>
        <p:txBody>
          <a:bodyPr spcFirstLastPara="1" wrap="square" lIns="91425" tIns="0" rIns="91425" bIns="91425" anchor="t" anchorCtr="0">
            <a:noAutofit/>
          </a:bodyPr>
          <a:lstStyle/>
          <a:p>
            <a:pPr marL="0" lvl="0" indent="0" algn="ctr" rtl="0">
              <a:spcBef>
                <a:spcPts val="1000"/>
              </a:spcBef>
              <a:spcAft>
                <a:spcPts val="0"/>
              </a:spcAft>
              <a:buNone/>
            </a:pPr>
            <a:r>
              <a:rPr lang="en" sz="1000"/>
              <a:t>Access form via the CPRM Communications dropdown, </a:t>
            </a:r>
            <a:endParaRPr sz="1000"/>
          </a:p>
          <a:p>
            <a:pPr marL="0" lvl="0" indent="0" algn="ctr" rtl="0">
              <a:spcBef>
                <a:spcPts val="0"/>
              </a:spcBef>
              <a:spcAft>
                <a:spcPts val="0"/>
              </a:spcAft>
              <a:buNone/>
            </a:pPr>
            <a:r>
              <a:rPr lang="en" sz="1000"/>
              <a:t>&gt; Search CPRM Industry Partner Contacts &gt; Add</a:t>
            </a:r>
            <a:endParaRPr sz="1000"/>
          </a:p>
        </p:txBody>
      </p:sp>
      <p:cxnSp>
        <p:nvCxnSpPr>
          <p:cNvPr id="236" name="Google Shape;236;p24"/>
          <p:cNvCxnSpPr/>
          <p:nvPr/>
        </p:nvCxnSpPr>
        <p:spPr>
          <a:xfrm flipH="1">
            <a:off x="1621263" y="3752250"/>
            <a:ext cx="2819700" cy="64800"/>
          </a:xfrm>
          <a:prstGeom prst="straightConnector1">
            <a:avLst/>
          </a:prstGeom>
          <a:noFill/>
          <a:ln w="19050" cap="flat" cmpd="sng">
            <a:solidFill>
              <a:srgbClr val="FF6600"/>
            </a:solidFill>
            <a:prstDash val="solid"/>
            <a:round/>
            <a:headEnd type="none" w="med" len="med"/>
            <a:tailEnd type="triangle" w="med" len="med"/>
          </a:ln>
        </p:spPr>
      </p:cxnSp>
      <p:cxnSp>
        <p:nvCxnSpPr>
          <p:cNvPr id="237" name="Google Shape;237;p24"/>
          <p:cNvCxnSpPr/>
          <p:nvPr/>
        </p:nvCxnSpPr>
        <p:spPr>
          <a:xfrm flipH="1">
            <a:off x="2204763" y="4054500"/>
            <a:ext cx="2236200" cy="1200"/>
          </a:xfrm>
          <a:prstGeom prst="straightConnector1">
            <a:avLst/>
          </a:prstGeom>
          <a:noFill/>
          <a:ln w="19050" cap="flat" cmpd="sng">
            <a:solidFill>
              <a:srgbClr val="FF6600"/>
            </a:solidFill>
            <a:prstDash val="solid"/>
            <a:round/>
            <a:headEnd type="none" w="med" len="med"/>
            <a:tailEnd type="triangle" w="med" len="med"/>
          </a:ln>
        </p:spPr>
      </p:cxnSp>
      <p:cxnSp>
        <p:nvCxnSpPr>
          <p:cNvPr id="238" name="Google Shape;238;p24"/>
          <p:cNvCxnSpPr/>
          <p:nvPr/>
        </p:nvCxnSpPr>
        <p:spPr>
          <a:xfrm flipH="1">
            <a:off x="3194775" y="3420225"/>
            <a:ext cx="1246200" cy="200400"/>
          </a:xfrm>
          <a:prstGeom prst="straightConnector1">
            <a:avLst/>
          </a:prstGeom>
          <a:noFill/>
          <a:ln w="19050" cap="flat" cmpd="sng">
            <a:solidFill>
              <a:srgbClr val="FF6600"/>
            </a:solidFill>
            <a:prstDash val="solid"/>
            <a:round/>
            <a:headEnd type="none" w="med" len="med"/>
            <a:tailEnd type="triangle" w="med" len="med"/>
          </a:ln>
        </p:spPr>
      </p:cxnSp>
      <p:cxnSp>
        <p:nvCxnSpPr>
          <p:cNvPr id="239" name="Google Shape;239;p24"/>
          <p:cNvCxnSpPr/>
          <p:nvPr/>
        </p:nvCxnSpPr>
        <p:spPr>
          <a:xfrm>
            <a:off x="2049038" y="3023688"/>
            <a:ext cx="866100" cy="225900"/>
          </a:xfrm>
          <a:prstGeom prst="straightConnector1">
            <a:avLst/>
          </a:prstGeom>
          <a:noFill/>
          <a:ln w="19050" cap="flat" cmpd="sng">
            <a:solidFill>
              <a:srgbClr val="FF6600"/>
            </a:solidFill>
            <a:prstDash val="solid"/>
            <a:round/>
            <a:headEnd type="none" w="med" len="med"/>
            <a:tailEnd type="triangle" w="med" len="med"/>
          </a:ln>
        </p:spPr>
      </p:cxnSp>
      <p:cxnSp>
        <p:nvCxnSpPr>
          <p:cNvPr id="240" name="Google Shape;240;p24"/>
          <p:cNvCxnSpPr/>
          <p:nvPr/>
        </p:nvCxnSpPr>
        <p:spPr>
          <a:xfrm flipH="1">
            <a:off x="2231163" y="3181200"/>
            <a:ext cx="2209800" cy="333600"/>
          </a:xfrm>
          <a:prstGeom prst="straightConnector1">
            <a:avLst/>
          </a:prstGeom>
          <a:noFill/>
          <a:ln w="19050" cap="flat" cmpd="sng">
            <a:solidFill>
              <a:srgbClr val="FF6600"/>
            </a:solidFill>
            <a:prstDash val="solid"/>
            <a:round/>
            <a:headEnd type="none" w="med" len="med"/>
            <a:tailEnd type="triangle" w="med" len="med"/>
          </a:ln>
        </p:spPr>
      </p:cxnSp>
      <p:cxnSp>
        <p:nvCxnSpPr>
          <p:cNvPr id="241" name="Google Shape;241;p24"/>
          <p:cNvCxnSpPr/>
          <p:nvPr/>
        </p:nvCxnSpPr>
        <p:spPr>
          <a:xfrm rot="10800000">
            <a:off x="4134663" y="4697250"/>
            <a:ext cx="306300" cy="36900"/>
          </a:xfrm>
          <a:prstGeom prst="straightConnector1">
            <a:avLst/>
          </a:prstGeom>
          <a:noFill/>
          <a:ln w="19050" cap="flat" cmpd="sng">
            <a:solidFill>
              <a:srgbClr val="FF6600"/>
            </a:solidFill>
            <a:prstDash val="solid"/>
            <a:round/>
            <a:headEnd type="none" w="med" len="med"/>
            <a:tailEnd type="triangle" w="med" len="med"/>
          </a:ln>
        </p:spPr>
      </p:cxnSp>
      <p:pic>
        <p:nvPicPr>
          <p:cNvPr id="242" name="Google Shape;242;p24"/>
          <p:cNvPicPr preferRelativeResize="0"/>
          <p:nvPr/>
        </p:nvPicPr>
        <p:blipFill>
          <a:blip r:embed="rId4">
            <a:alphaModFix/>
          </a:blip>
          <a:stretch>
            <a:fillRect/>
          </a:stretch>
        </p:blipFill>
        <p:spPr>
          <a:xfrm>
            <a:off x="8194050" y="187251"/>
            <a:ext cx="809275" cy="715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239"/>
                                        </p:tgtEl>
                                        <p:attrNameLst>
                                          <p:attrName>style.visibility</p:attrName>
                                        </p:attrNameLst>
                                      </p:cBhvr>
                                      <p:to>
                                        <p:strVal val="visible"/>
                                      </p:to>
                                    </p:set>
                                    <p:animEffect transition="in" filter="fade">
                                      <p:cBhvr>
                                        <p:cTn id="10" dur="1000"/>
                                        <p:tgtEl>
                                          <p:spTgt spid="23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0"/>
                                        </p:tgtEl>
                                        <p:attrNameLst>
                                          <p:attrName>style.visibility</p:attrName>
                                        </p:attrNameLst>
                                      </p:cBhvr>
                                      <p:to>
                                        <p:strVal val="visible"/>
                                      </p:to>
                                    </p:set>
                                  </p:childTnLst>
                                </p:cTn>
                              </p:par>
                            </p:childTnLst>
                          </p:cTn>
                        </p:par>
                        <p:par>
                          <p:cTn id="15" fill="hold">
                            <p:stCondLst>
                              <p:cond delay="200"/>
                            </p:stCondLst>
                            <p:childTnLst>
                              <p:par>
                                <p:cTn id="16" presetID="10" presetClass="entr" presetSubtype="0" fill="hold" nodeType="afterEffect">
                                  <p:stCondLst>
                                    <p:cond delay="0"/>
                                  </p:stCondLst>
                                  <p:childTnLst>
                                    <p:set>
                                      <p:cBhvr>
                                        <p:cTn id="17" dur="1" fill="hold">
                                          <p:stCondLst>
                                            <p:cond delay="0"/>
                                          </p:stCondLst>
                                        </p:cTn>
                                        <p:tgtEl>
                                          <p:spTgt spid="240"/>
                                        </p:tgtEl>
                                        <p:attrNameLst>
                                          <p:attrName>style.visibility</p:attrName>
                                        </p:attrNameLst>
                                      </p:cBhvr>
                                      <p:to>
                                        <p:strVal val="visible"/>
                                      </p:to>
                                    </p:set>
                                    <p:animEffect transition="in" filter="fade">
                                      <p:cBhvr>
                                        <p:cTn id="18" dur="1000"/>
                                        <p:tgtEl>
                                          <p:spTgt spid="24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1"/>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nodeType="afterEffect">
                                  <p:stCondLst>
                                    <p:cond delay="0"/>
                                  </p:stCondLst>
                                  <p:childTnLst>
                                    <p:set>
                                      <p:cBhvr>
                                        <p:cTn id="25" dur="1" fill="hold">
                                          <p:stCondLst>
                                            <p:cond delay="0"/>
                                          </p:stCondLst>
                                        </p:cTn>
                                        <p:tgtEl>
                                          <p:spTgt spid="238"/>
                                        </p:tgtEl>
                                        <p:attrNameLst>
                                          <p:attrName>style.visibility</p:attrName>
                                        </p:attrNameLst>
                                      </p:cBhvr>
                                      <p:to>
                                        <p:strVal val="visible"/>
                                      </p:to>
                                    </p:set>
                                    <p:animEffect transition="in" filter="fade">
                                      <p:cBhvr>
                                        <p:cTn id="26" dur="1000"/>
                                        <p:tgtEl>
                                          <p:spTgt spid="23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2"/>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nodeType="afterEffect">
                                  <p:stCondLst>
                                    <p:cond delay="0"/>
                                  </p:stCondLst>
                                  <p:childTnLst>
                                    <p:set>
                                      <p:cBhvr>
                                        <p:cTn id="33" dur="1" fill="hold">
                                          <p:stCondLst>
                                            <p:cond delay="0"/>
                                          </p:stCondLst>
                                        </p:cTn>
                                        <p:tgtEl>
                                          <p:spTgt spid="236"/>
                                        </p:tgtEl>
                                        <p:attrNameLst>
                                          <p:attrName>style.visibility</p:attrName>
                                        </p:attrNameLst>
                                      </p:cBhvr>
                                      <p:to>
                                        <p:strVal val="visible"/>
                                      </p:to>
                                    </p:set>
                                    <p:animEffect transition="in" filter="fade">
                                      <p:cBhvr>
                                        <p:cTn id="34" dur="1000"/>
                                        <p:tgtEl>
                                          <p:spTgt spid="23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3"/>
                                        </p:tgtEl>
                                        <p:attrNameLst>
                                          <p:attrName>style.visibility</p:attrName>
                                        </p:attrNameLst>
                                      </p:cBhvr>
                                      <p:to>
                                        <p:strVal val="visible"/>
                                      </p:to>
                                    </p:set>
                                  </p:childTnLst>
                                </p:cTn>
                              </p:par>
                            </p:childTnLst>
                          </p:cTn>
                        </p:par>
                        <p:par>
                          <p:cTn id="39" fill="hold">
                            <p:stCondLst>
                              <p:cond delay="0"/>
                            </p:stCondLst>
                            <p:childTnLst>
                              <p:par>
                                <p:cTn id="40" presetID="10" presetClass="entr" presetSubtype="0" fill="hold" nodeType="afterEffect">
                                  <p:stCondLst>
                                    <p:cond delay="0"/>
                                  </p:stCondLst>
                                  <p:childTnLst>
                                    <p:set>
                                      <p:cBhvr>
                                        <p:cTn id="41" dur="1" fill="hold">
                                          <p:stCondLst>
                                            <p:cond delay="0"/>
                                          </p:stCondLst>
                                        </p:cTn>
                                        <p:tgtEl>
                                          <p:spTgt spid="237"/>
                                        </p:tgtEl>
                                        <p:attrNameLst>
                                          <p:attrName>style.visibility</p:attrName>
                                        </p:attrNameLst>
                                      </p:cBhvr>
                                      <p:to>
                                        <p:strVal val="visible"/>
                                      </p:to>
                                    </p:set>
                                    <p:animEffect transition="in" filter="fade">
                                      <p:cBhvr>
                                        <p:cTn id="42" dur="1000"/>
                                        <p:tgtEl>
                                          <p:spTgt spid="237"/>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4"/>
                                        </p:tgtEl>
                                        <p:attrNameLst>
                                          <p:attrName>style.visibility</p:attrName>
                                        </p:attrNameLst>
                                      </p:cBhvr>
                                      <p:to>
                                        <p:strVal val="visible"/>
                                      </p:to>
                                    </p:set>
                                  </p:childTnLst>
                                </p:cTn>
                              </p:par>
                            </p:childTnLst>
                          </p:cTn>
                        </p:par>
                        <p:par>
                          <p:cTn id="47" fill="hold">
                            <p:stCondLst>
                              <p:cond delay="0"/>
                            </p:stCondLst>
                            <p:childTnLst>
                              <p:par>
                                <p:cTn id="48" presetID="10" presetClass="entr" presetSubtype="0" fill="hold" nodeType="afterEffect">
                                  <p:stCondLst>
                                    <p:cond delay="0"/>
                                  </p:stCondLst>
                                  <p:childTnLst>
                                    <p:set>
                                      <p:cBhvr>
                                        <p:cTn id="49" dur="1" fill="hold">
                                          <p:stCondLst>
                                            <p:cond delay="0"/>
                                          </p:stCondLst>
                                        </p:cTn>
                                        <p:tgtEl>
                                          <p:spTgt spid="241"/>
                                        </p:tgtEl>
                                        <p:attrNameLst>
                                          <p:attrName>style.visibility</p:attrName>
                                        </p:attrNameLst>
                                      </p:cBhvr>
                                      <p:to>
                                        <p:strVal val="visible"/>
                                      </p:to>
                                    </p:set>
                                    <p:animEffect transition="in" filter="fade">
                                      <p:cBhvr>
                                        <p:cTn id="50" dur="10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5"/>
          <p:cNvSpPr txBox="1">
            <a:spLocks noGrp="1"/>
          </p:cNvSpPr>
          <p:nvPr>
            <p:ph type="title"/>
          </p:nvPr>
        </p:nvSpPr>
        <p:spPr>
          <a:xfrm>
            <a:off x="591758" y="187256"/>
            <a:ext cx="7602300" cy="88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2800">
                <a:latin typeface="Lato"/>
                <a:ea typeface="Lato"/>
                <a:cs typeface="Lato"/>
                <a:sym typeface="Lato"/>
              </a:rPr>
              <a:t>Contractual Reporting &amp; CAF Requirements</a:t>
            </a:r>
            <a:endParaRPr sz="2800" b="1">
              <a:solidFill>
                <a:srgbClr val="003C71"/>
              </a:solidFill>
              <a:latin typeface="Lato"/>
              <a:ea typeface="Lato"/>
              <a:cs typeface="Lato"/>
              <a:sym typeface="Lato"/>
            </a:endParaRPr>
          </a:p>
        </p:txBody>
      </p:sp>
      <p:sp>
        <p:nvSpPr>
          <p:cNvPr id="248" name="Google Shape;248;p25"/>
          <p:cNvSpPr txBox="1">
            <a:spLocks noGrp="1"/>
          </p:cNvSpPr>
          <p:nvPr>
            <p:ph type="body" idx="2"/>
          </p:nvPr>
        </p:nvSpPr>
        <p:spPr>
          <a:xfrm>
            <a:off x="711575" y="977875"/>
            <a:ext cx="7602300" cy="37815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500">
                <a:solidFill>
                  <a:srgbClr val="013C88"/>
                </a:solidFill>
                <a:highlight>
                  <a:srgbClr val="C9DAF8"/>
                </a:highlight>
                <a:latin typeface="Lato"/>
                <a:ea typeface="Lato"/>
                <a:cs typeface="Lato"/>
                <a:sym typeface="Lato"/>
              </a:rPr>
              <a:t>Reporting</a:t>
            </a:r>
            <a:endParaRPr sz="1500">
              <a:solidFill>
                <a:srgbClr val="013C88"/>
              </a:solidFill>
              <a:highlight>
                <a:srgbClr val="C9DAF8"/>
              </a:highlight>
              <a:latin typeface="Lato"/>
              <a:ea typeface="Lato"/>
              <a:cs typeface="Lato"/>
              <a:sym typeface="Lato"/>
            </a:endParaRPr>
          </a:p>
          <a:p>
            <a:pPr marL="457200" marR="0" lvl="0" indent="-317500" algn="l" rtl="0">
              <a:lnSpc>
                <a:spcPct val="115000"/>
              </a:lnSpc>
              <a:spcBef>
                <a:spcPts val="0"/>
              </a:spcBef>
              <a:spcAft>
                <a:spcPts val="0"/>
              </a:spcAft>
              <a:buSzPts val="1400"/>
              <a:buFont typeface="Lato"/>
              <a:buChar char="●"/>
            </a:pPr>
            <a:r>
              <a:rPr lang="en">
                <a:latin typeface="Lato"/>
                <a:ea typeface="Lato"/>
                <a:cs typeface="Lato"/>
                <a:sym typeface="Lato"/>
              </a:rPr>
              <a:t>CPRM should be an accurate representation of Task Order activity </a:t>
            </a:r>
            <a:r>
              <a:rPr lang="en">
                <a:solidFill>
                  <a:srgbClr val="0FAFFF"/>
                </a:solidFill>
                <a:latin typeface="Lato"/>
                <a:ea typeface="Lato"/>
                <a:cs typeface="Lato"/>
                <a:sym typeface="Lato"/>
              </a:rPr>
              <a:t>[G.3.2.]</a:t>
            </a:r>
            <a:endParaRPr>
              <a:solidFill>
                <a:srgbClr val="0FAFFF"/>
              </a:solidFill>
              <a:latin typeface="Lato"/>
              <a:ea typeface="Lato"/>
              <a:cs typeface="Lato"/>
              <a:sym typeface="Lato"/>
            </a:endParaRPr>
          </a:p>
          <a:p>
            <a:pPr marL="457200" marR="0" lvl="0" indent="-317500" algn="l" rtl="0">
              <a:lnSpc>
                <a:spcPct val="115000"/>
              </a:lnSpc>
              <a:spcBef>
                <a:spcPts val="0"/>
              </a:spcBef>
              <a:spcAft>
                <a:spcPts val="0"/>
              </a:spcAft>
              <a:buSzPts val="1400"/>
              <a:buFont typeface="Lato"/>
              <a:buChar char="●"/>
            </a:pPr>
            <a:r>
              <a:rPr lang="en">
                <a:latin typeface="Lato"/>
                <a:ea typeface="Lato"/>
                <a:cs typeface="Lato"/>
                <a:sym typeface="Lato"/>
              </a:rPr>
              <a:t>Report new Task Orders within 30 days of award </a:t>
            </a:r>
            <a:r>
              <a:rPr lang="en">
                <a:solidFill>
                  <a:srgbClr val="0FAFFF"/>
                </a:solidFill>
                <a:latin typeface="Lato"/>
                <a:ea typeface="Lato"/>
                <a:cs typeface="Lato"/>
                <a:sym typeface="Lato"/>
              </a:rPr>
              <a:t>[G.3.2.1.]</a:t>
            </a:r>
            <a:endParaRPr>
              <a:solidFill>
                <a:srgbClr val="0FAFFF"/>
              </a:solidFill>
              <a:latin typeface="Lato"/>
              <a:ea typeface="Lato"/>
              <a:cs typeface="Lato"/>
              <a:sym typeface="Lato"/>
            </a:endParaRPr>
          </a:p>
          <a:p>
            <a:pPr marL="457200" lvl="0" indent="-317500" algn="l" rtl="0">
              <a:lnSpc>
                <a:spcPct val="115000"/>
              </a:lnSpc>
              <a:spcBef>
                <a:spcPts val="0"/>
              </a:spcBef>
              <a:spcAft>
                <a:spcPts val="0"/>
              </a:spcAft>
              <a:buSzPts val="1400"/>
              <a:buFont typeface="Lato"/>
              <a:buChar char="●"/>
            </a:pPr>
            <a:r>
              <a:rPr lang="en">
                <a:latin typeface="Lato"/>
                <a:ea typeface="Lato"/>
                <a:cs typeface="Lato"/>
                <a:sym typeface="Lato"/>
              </a:rPr>
              <a:t>You will report on each paid invoice </a:t>
            </a:r>
            <a:r>
              <a:rPr lang="en">
                <a:solidFill>
                  <a:srgbClr val="0FAFFF"/>
                </a:solidFill>
                <a:latin typeface="Lato"/>
                <a:ea typeface="Lato"/>
                <a:cs typeface="Lato"/>
                <a:sym typeface="Lato"/>
              </a:rPr>
              <a:t>[G.3.2.3.]</a:t>
            </a:r>
            <a:endParaRPr>
              <a:latin typeface="Lato"/>
              <a:ea typeface="Lato"/>
              <a:cs typeface="Lato"/>
              <a:sym typeface="Lato"/>
            </a:endParaRPr>
          </a:p>
          <a:p>
            <a:pPr marL="914400" lvl="1" indent="-317500" algn="l" rtl="0">
              <a:lnSpc>
                <a:spcPct val="115000"/>
              </a:lnSpc>
              <a:spcBef>
                <a:spcPts val="0"/>
              </a:spcBef>
              <a:spcAft>
                <a:spcPts val="0"/>
              </a:spcAft>
              <a:buSzPts val="1400"/>
              <a:buFont typeface="Lato"/>
              <a:buChar char="○"/>
            </a:pPr>
            <a:r>
              <a:rPr lang="en">
                <a:latin typeface="Lato"/>
                <a:ea typeface="Lato"/>
                <a:cs typeface="Lato"/>
                <a:sym typeface="Lato"/>
              </a:rPr>
              <a:t>When you report, you also remit</a:t>
            </a:r>
            <a:endParaRPr>
              <a:solidFill>
                <a:srgbClr val="0FAFFF"/>
              </a:solidFill>
              <a:latin typeface="Lato"/>
              <a:ea typeface="Lato"/>
              <a:cs typeface="Lato"/>
              <a:sym typeface="Lato"/>
            </a:endParaRPr>
          </a:p>
          <a:p>
            <a:pPr marL="457200" marR="0" lvl="0" indent="-317500" algn="l" rtl="0">
              <a:lnSpc>
                <a:spcPct val="115000"/>
              </a:lnSpc>
              <a:spcBef>
                <a:spcPts val="0"/>
              </a:spcBef>
              <a:spcAft>
                <a:spcPts val="0"/>
              </a:spcAft>
              <a:buSzPts val="1400"/>
              <a:buFont typeface="Lato"/>
              <a:buChar char="●"/>
            </a:pPr>
            <a:r>
              <a:rPr lang="en">
                <a:latin typeface="Lato"/>
                <a:ea typeface="Lato"/>
                <a:cs typeface="Lato"/>
                <a:sym typeface="Lato"/>
              </a:rPr>
              <a:t>Report on active Task Orders every (Calendar) quarter </a:t>
            </a:r>
            <a:r>
              <a:rPr lang="en">
                <a:solidFill>
                  <a:srgbClr val="0FAFFF"/>
                </a:solidFill>
                <a:latin typeface="Lato"/>
                <a:ea typeface="Lato"/>
                <a:cs typeface="Lato"/>
                <a:sym typeface="Lato"/>
              </a:rPr>
              <a:t>[G.3.2.3.]</a:t>
            </a:r>
            <a:endParaRPr>
              <a:solidFill>
                <a:srgbClr val="0FAFFF"/>
              </a:solidFill>
              <a:latin typeface="Lato"/>
              <a:ea typeface="Lato"/>
              <a:cs typeface="Lato"/>
              <a:sym typeface="Lato"/>
            </a:endParaRPr>
          </a:p>
          <a:p>
            <a:pPr marL="457200" lvl="0" indent="0" algn="l" rtl="0">
              <a:lnSpc>
                <a:spcPct val="115000"/>
              </a:lnSpc>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r>
              <a:rPr lang="en" sz="1500">
                <a:solidFill>
                  <a:srgbClr val="013C88"/>
                </a:solidFill>
                <a:highlight>
                  <a:srgbClr val="C9DAF8"/>
                </a:highlight>
                <a:latin typeface="Lato"/>
                <a:ea typeface="Lato"/>
                <a:cs typeface="Lato"/>
                <a:sym typeface="Lato"/>
              </a:rPr>
              <a:t>CAF - Contract Access Fee </a:t>
            </a:r>
            <a:endParaRPr>
              <a:highlight>
                <a:srgbClr val="C9DAF8"/>
              </a:highlight>
              <a:latin typeface="Lato"/>
              <a:ea typeface="Lato"/>
              <a:cs typeface="Lato"/>
              <a:sym typeface="Lato"/>
            </a:endParaRPr>
          </a:p>
          <a:p>
            <a:pPr marL="457200" marR="0" lvl="0" indent="-317500" algn="l" rtl="0">
              <a:lnSpc>
                <a:spcPct val="115000"/>
              </a:lnSpc>
              <a:spcBef>
                <a:spcPts val="0"/>
              </a:spcBef>
              <a:spcAft>
                <a:spcPts val="0"/>
              </a:spcAft>
              <a:buSzPts val="1400"/>
              <a:buFont typeface="Lato"/>
              <a:buChar char="●"/>
            </a:pPr>
            <a:r>
              <a:rPr lang="en">
                <a:latin typeface="Lato"/>
                <a:ea typeface="Lato"/>
                <a:cs typeface="Lato"/>
                <a:sym typeface="Lato"/>
              </a:rPr>
              <a:t>Should be a separate CLIN on every invoice </a:t>
            </a:r>
            <a:r>
              <a:rPr lang="en">
                <a:solidFill>
                  <a:srgbClr val="0FAFFF"/>
                </a:solidFill>
                <a:latin typeface="Lato"/>
                <a:ea typeface="Lato"/>
                <a:cs typeface="Lato"/>
                <a:sym typeface="Lato"/>
              </a:rPr>
              <a:t>[G.3.1.]</a:t>
            </a:r>
            <a:endParaRPr>
              <a:solidFill>
                <a:srgbClr val="0FAFFF"/>
              </a:solidFill>
              <a:latin typeface="Lato"/>
              <a:ea typeface="Lato"/>
              <a:cs typeface="Lato"/>
              <a:sym typeface="Lato"/>
            </a:endParaRPr>
          </a:p>
          <a:p>
            <a:pPr marL="914400" marR="0" lvl="1" indent="-317500" algn="l" rtl="0">
              <a:lnSpc>
                <a:spcPct val="115000"/>
              </a:lnSpc>
              <a:spcBef>
                <a:spcPts val="0"/>
              </a:spcBef>
              <a:spcAft>
                <a:spcPts val="0"/>
              </a:spcAft>
              <a:buSzPts val="1400"/>
              <a:buFont typeface="Lato"/>
              <a:buChar char="○"/>
            </a:pPr>
            <a:r>
              <a:rPr lang="en">
                <a:latin typeface="Lato"/>
                <a:ea typeface="Lato"/>
                <a:cs typeface="Lato"/>
                <a:sym typeface="Lato"/>
              </a:rPr>
              <a:t>Paid on the entire invoice (including Travel, ODCs, Materials, etc)</a:t>
            </a:r>
            <a:endParaRPr>
              <a:latin typeface="Lato"/>
              <a:ea typeface="Lato"/>
              <a:cs typeface="Lato"/>
              <a:sym typeface="Lato"/>
            </a:endParaRPr>
          </a:p>
          <a:p>
            <a:pPr marL="914400" marR="0" lvl="1" indent="-317500" algn="l" rtl="0">
              <a:lnSpc>
                <a:spcPct val="115000"/>
              </a:lnSpc>
              <a:spcBef>
                <a:spcPts val="0"/>
              </a:spcBef>
              <a:spcAft>
                <a:spcPts val="0"/>
              </a:spcAft>
              <a:buSzPts val="1400"/>
              <a:buFont typeface="Lato"/>
              <a:buChar char="○"/>
            </a:pPr>
            <a:r>
              <a:rPr lang="en">
                <a:latin typeface="Lato"/>
                <a:ea typeface="Lato"/>
                <a:cs typeface="Lato"/>
                <a:sym typeface="Lato"/>
              </a:rPr>
              <a:t>Bid CAF at the proper rate </a:t>
            </a:r>
            <a:endParaRPr>
              <a:latin typeface="Lato"/>
              <a:ea typeface="Lato"/>
              <a:cs typeface="Lato"/>
              <a:sym typeface="Lato"/>
            </a:endParaRPr>
          </a:p>
          <a:p>
            <a:pPr marL="457200" lvl="0" indent="-317500" algn="l" rtl="0">
              <a:lnSpc>
                <a:spcPct val="115000"/>
              </a:lnSpc>
              <a:spcBef>
                <a:spcPts val="0"/>
              </a:spcBef>
              <a:spcAft>
                <a:spcPts val="0"/>
              </a:spcAft>
              <a:buSzPts val="1400"/>
              <a:buFont typeface="Lato"/>
              <a:buChar char="●"/>
            </a:pPr>
            <a:r>
              <a:rPr lang="en">
                <a:latin typeface="Lato"/>
                <a:ea typeface="Lato"/>
                <a:cs typeface="Lato"/>
                <a:sym typeface="Lato"/>
              </a:rPr>
              <a:t>CAF is a pass through from your customer to GSA</a:t>
            </a:r>
            <a:endParaRPr>
              <a:latin typeface="Lato"/>
              <a:ea typeface="Lato"/>
              <a:cs typeface="Lato"/>
              <a:sym typeface="Lato"/>
            </a:endParaRPr>
          </a:p>
          <a:p>
            <a:pPr marL="914400" lvl="1" indent="-317500" algn="l" rtl="0">
              <a:lnSpc>
                <a:spcPct val="115000"/>
              </a:lnSpc>
              <a:spcBef>
                <a:spcPts val="0"/>
              </a:spcBef>
              <a:spcAft>
                <a:spcPts val="0"/>
              </a:spcAft>
              <a:buSzPts val="1400"/>
              <a:buFont typeface="Lato"/>
              <a:buChar char="○"/>
            </a:pPr>
            <a:r>
              <a:rPr lang="en">
                <a:latin typeface="Lato"/>
                <a:ea typeface="Lato"/>
                <a:cs typeface="Lato"/>
                <a:sym typeface="Lato"/>
              </a:rPr>
              <a:t>Expectation </a:t>
            </a:r>
            <a:r>
              <a:rPr lang="en" b="0">
                <a:highlight>
                  <a:schemeClr val="dk1"/>
                </a:highlight>
                <a:latin typeface="Lato"/>
                <a:ea typeface="Lato"/>
                <a:cs typeface="Lato"/>
                <a:sym typeface="Lato"/>
              </a:rPr>
              <a:t>→ </a:t>
            </a:r>
            <a:r>
              <a:rPr lang="en">
                <a:latin typeface="Lato"/>
                <a:ea typeface="Lato"/>
                <a:cs typeface="Lato"/>
                <a:sym typeface="Lato"/>
              </a:rPr>
              <a:t>Invoiced CAF = Estimated CAF = paid CAF</a:t>
            </a:r>
            <a:endParaRPr>
              <a:latin typeface="Lato"/>
              <a:ea typeface="Lato"/>
              <a:cs typeface="Lato"/>
              <a:sym typeface="Lato"/>
            </a:endParaRPr>
          </a:p>
          <a:p>
            <a:pPr marL="0" lvl="0" indent="0" algn="l" rtl="0">
              <a:spcBef>
                <a:spcPts val="1000"/>
              </a:spcBef>
              <a:spcAft>
                <a:spcPts val="0"/>
              </a:spcAft>
              <a:buNone/>
            </a:pPr>
            <a:r>
              <a:rPr lang="en" sz="1500">
                <a:solidFill>
                  <a:srgbClr val="013C88"/>
                </a:solidFill>
                <a:highlight>
                  <a:srgbClr val="C9DAF8"/>
                </a:highlight>
                <a:latin typeface="Lato"/>
                <a:ea typeface="Lato"/>
                <a:cs typeface="Lato"/>
                <a:sym typeface="Lato"/>
              </a:rPr>
              <a:t>Every task order/award should include CAF. If you see RFP for HCaTS that doesn’t include CAF, reach out to the Ordering CO (OCO). </a:t>
            </a:r>
            <a:endParaRPr>
              <a:highlight>
                <a:srgbClr val="C9DAF8"/>
              </a:highlight>
              <a:latin typeface="Lato"/>
              <a:ea typeface="Lato"/>
              <a:cs typeface="Lato"/>
              <a:sym typeface="Lato"/>
            </a:endParaRPr>
          </a:p>
          <a:p>
            <a:pPr marL="0" lvl="0" indent="0" algn="l" rtl="0">
              <a:spcBef>
                <a:spcPts val="1000"/>
              </a:spcBef>
              <a:spcAft>
                <a:spcPts val="0"/>
              </a:spcAft>
              <a:buNone/>
            </a:pPr>
            <a:endParaRPr>
              <a:latin typeface="Lato"/>
              <a:ea typeface="Lato"/>
              <a:cs typeface="Lato"/>
              <a:sym typeface="Lato"/>
            </a:endParaRPr>
          </a:p>
        </p:txBody>
      </p:sp>
      <p:sp>
        <p:nvSpPr>
          <p:cNvPr id="249" name="Google Shape;249;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250" name="Google Shape;250;p25"/>
          <p:cNvPicPr preferRelativeResize="0"/>
          <p:nvPr/>
        </p:nvPicPr>
        <p:blipFill>
          <a:blip r:embed="rId3">
            <a:alphaModFix/>
          </a:blip>
          <a:stretch>
            <a:fillRect/>
          </a:stretch>
        </p:blipFill>
        <p:spPr>
          <a:xfrm>
            <a:off x="8194050" y="187251"/>
            <a:ext cx="809275" cy="715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26"/>
          <p:cNvPicPr preferRelativeResize="0"/>
          <p:nvPr/>
        </p:nvPicPr>
        <p:blipFill rotWithShape="1">
          <a:blip r:embed="rId3">
            <a:alphaModFix/>
          </a:blip>
          <a:srcRect/>
          <a:stretch/>
        </p:blipFill>
        <p:spPr>
          <a:xfrm>
            <a:off x="591748" y="2240997"/>
            <a:ext cx="7254868" cy="2767823"/>
          </a:xfrm>
          <a:prstGeom prst="rect">
            <a:avLst/>
          </a:prstGeom>
          <a:noFill/>
          <a:ln>
            <a:noFill/>
          </a:ln>
        </p:spPr>
      </p:pic>
      <p:sp>
        <p:nvSpPr>
          <p:cNvPr id="256" name="Google Shape;256;p26"/>
          <p:cNvSpPr txBox="1">
            <a:spLocks noGrp="1"/>
          </p:cNvSpPr>
          <p:nvPr>
            <p:ph type="title"/>
          </p:nvPr>
        </p:nvSpPr>
        <p:spPr>
          <a:xfrm>
            <a:off x="591758" y="187256"/>
            <a:ext cx="7602300" cy="88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3300">
                <a:latin typeface="Lato"/>
                <a:ea typeface="Lato"/>
                <a:cs typeface="Lato"/>
                <a:sym typeface="Lato"/>
              </a:rPr>
              <a:t>How to Enter New Task Orders (1)</a:t>
            </a:r>
            <a:endParaRPr sz="3300" b="1">
              <a:solidFill>
                <a:srgbClr val="003C71"/>
              </a:solidFill>
              <a:latin typeface="Lato"/>
              <a:ea typeface="Lato"/>
              <a:cs typeface="Lato"/>
              <a:sym typeface="Lato"/>
            </a:endParaRPr>
          </a:p>
        </p:txBody>
      </p:sp>
      <p:sp>
        <p:nvSpPr>
          <p:cNvPr id="257" name="Google Shape;257;p26"/>
          <p:cNvSpPr txBox="1">
            <a:spLocks noGrp="1"/>
          </p:cNvSpPr>
          <p:nvPr>
            <p:ph type="body" idx="2"/>
          </p:nvPr>
        </p:nvSpPr>
        <p:spPr>
          <a:xfrm>
            <a:off x="637075" y="1492175"/>
            <a:ext cx="7602300" cy="615000"/>
          </a:xfrm>
          <a:prstGeom prst="rect">
            <a:avLst/>
          </a:prstGeom>
        </p:spPr>
        <p:txBody>
          <a:bodyPr spcFirstLastPara="1" wrap="square" lIns="91425" tIns="0" rIns="91425" bIns="91425" anchor="t" anchorCtr="0">
            <a:noAutofit/>
          </a:bodyPr>
          <a:lstStyle/>
          <a:p>
            <a:pPr marL="457200" marR="0" lvl="0" indent="-317500" algn="l" rtl="0">
              <a:lnSpc>
                <a:spcPct val="100000"/>
              </a:lnSpc>
              <a:spcBef>
                <a:spcPts val="0"/>
              </a:spcBef>
              <a:spcAft>
                <a:spcPts val="0"/>
              </a:spcAft>
              <a:buSzPts val="1400"/>
              <a:buFont typeface="Lato"/>
              <a:buChar char="●"/>
            </a:pPr>
            <a:r>
              <a:rPr lang="en">
                <a:latin typeface="Lato"/>
                <a:ea typeface="Lato"/>
                <a:cs typeface="Lato"/>
                <a:sym typeface="Lato"/>
              </a:rPr>
              <a:t>Report new Task Orders within </a:t>
            </a:r>
            <a:r>
              <a:rPr lang="en">
                <a:highlight>
                  <a:srgbClr val="C9DAF8"/>
                </a:highlight>
                <a:latin typeface="Lato"/>
                <a:ea typeface="Lato"/>
                <a:cs typeface="Lato"/>
                <a:sym typeface="Lato"/>
              </a:rPr>
              <a:t>30 days of award</a:t>
            </a:r>
            <a:endParaRPr>
              <a:highlight>
                <a:srgbClr val="C9DAF8"/>
              </a:highlight>
              <a:latin typeface="Lato"/>
              <a:ea typeface="Lato"/>
              <a:cs typeface="Lato"/>
              <a:sym typeface="Lato"/>
            </a:endParaRPr>
          </a:p>
          <a:p>
            <a:pPr marL="457200" marR="0" lvl="0" indent="-317500" algn="l" rtl="0">
              <a:lnSpc>
                <a:spcPct val="100000"/>
              </a:lnSpc>
              <a:spcBef>
                <a:spcPts val="1000"/>
              </a:spcBef>
              <a:spcAft>
                <a:spcPts val="1000"/>
              </a:spcAft>
              <a:buSzPts val="1400"/>
              <a:buFont typeface="Lato"/>
              <a:buChar char="●"/>
            </a:pPr>
            <a:r>
              <a:rPr lang="en">
                <a:latin typeface="Lato"/>
                <a:ea typeface="Lato"/>
                <a:cs typeface="Lato"/>
                <a:sym typeface="Lato"/>
              </a:rPr>
              <a:t>Form functionality is customized based on the type of contract</a:t>
            </a:r>
            <a:endParaRPr>
              <a:latin typeface="Lato"/>
              <a:ea typeface="Lato"/>
              <a:cs typeface="Lato"/>
              <a:sym typeface="Lato"/>
            </a:endParaRPr>
          </a:p>
        </p:txBody>
      </p:sp>
      <p:sp>
        <p:nvSpPr>
          <p:cNvPr id="258" name="Google Shape;258;p26"/>
          <p:cNvSpPr txBox="1">
            <a:spLocks noGrp="1"/>
          </p:cNvSpPr>
          <p:nvPr>
            <p:ph type="subTitle" idx="1"/>
          </p:nvPr>
        </p:nvSpPr>
        <p:spPr>
          <a:xfrm>
            <a:off x="591750" y="1051800"/>
            <a:ext cx="7345500" cy="3936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en" sz="2200">
                <a:solidFill>
                  <a:schemeClr val="dk2"/>
                </a:solidFill>
                <a:latin typeface="Lato"/>
                <a:ea typeface="Lato"/>
                <a:cs typeface="Lato"/>
                <a:sym typeface="Lato"/>
              </a:rPr>
              <a:t>Order Data Form</a:t>
            </a:r>
            <a:endParaRPr sz="300"/>
          </a:p>
        </p:txBody>
      </p:sp>
      <p:sp>
        <p:nvSpPr>
          <p:cNvPr id="259" name="Google Shape;259;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260" name="Google Shape;260;p26"/>
          <p:cNvSpPr txBox="1"/>
          <p:nvPr/>
        </p:nvSpPr>
        <p:spPr>
          <a:xfrm>
            <a:off x="3843350" y="2153950"/>
            <a:ext cx="2309700" cy="297000"/>
          </a:xfrm>
          <a:prstGeom prst="rect">
            <a:avLst/>
          </a:prstGeom>
          <a:solidFill>
            <a:schemeClr val="accent2"/>
          </a:solidFill>
          <a:ln w="9525" cap="flat" cmpd="sng">
            <a:solidFill>
              <a:srgbClr val="013C88"/>
            </a:solidFill>
            <a:prstDash val="solid"/>
            <a:round/>
            <a:headEnd type="none" w="sm" len="sm"/>
            <a:tailEnd type="none" w="sm" len="sm"/>
          </a:ln>
        </p:spPr>
        <p:txBody>
          <a:bodyPr spcFirstLastPara="1" wrap="square" lIns="91425" tIns="0" rIns="91425" bIns="91425" anchor="t" anchorCtr="0">
            <a:noAutofit/>
          </a:bodyPr>
          <a:lstStyle/>
          <a:p>
            <a:pPr marL="0" lvl="0" indent="0" algn="ctr" rtl="0">
              <a:spcBef>
                <a:spcPts val="0"/>
              </a:spcBef>
              <a:spcAft>
                <a:spcPts val="0"/>
              </a:spcAft>
              <a:buNone/>
            </a:pPr>
            <a:r>
              <a:rPr lang="en" sz="1000"/>
              <a:t>Access form via the Orders dropdown </a:t>
            </a:r>
            <a:endParaRPr sz="1000"/>
          </a:p>
          <a:p>
            <a:pPr marL="0" lvl="0" indent="0" algn="ctr" rtl="0">
              <a:spcBef>
                <a:spcPts val="0"/>
              </a:spcBef>
              <a:spcAft>
                <a:spcPts val="0"/>
              </a:spcAft>
              <a:buNone/>
            </a:pPr>
            <a:r>
              <a:rPr lang="en" sz="1000"/>
              <a:t>&gt; Enter New Order Package</a:t>
            </a:r>
            <a:endParaRPr sz="1000"/>
          </a:p>
        </p:txBody>
      </p:sp>
      <p:sp>
        <p:nvSpPr>
          <p:cNvPr id="261" name="Google Shape;261;p26"/>
          <p:cNvSpPr txBox="1"/>
          <p:nvPr/>
        </p:nvSpPr>
        <p:spPr>
          <a:xfrm>
            <a:off x="4162250" y="3636413"/>
            <a:ext cx="2425500" cy="400200"/>
          </a:xfrm>
          <a:prstGeom prst="rect">
            <a:avLst/>
          </a:prstGeom>
          <a:solidFill>
            <a:srgbClr val="FFFFCC"/>
          </a:solidFill>
          <a:ln w="9525" cap="flat" cmpd="sng">
            <a:solidFill>
              <a:srgbClr val="013C88"/>
            </a:solidFill>
            <a:prstDash val="solid"/>
            <a:round/>
            <a:headEnd type="none" w="sm" len="sm"/>
            <a:tailEnd type="none" w="sm" len="sm"/>
          </a:ln>
        </p:spPr>
        <p:txBody>
          <a:bodyPr spcFirstLastPara="1" wrap="square" lIns="91425" tIns="45700" rIns="91425" bIns="45700" anchor="t" anchorCtr="0">
            <a:noAutofit/>
          </a:bodyPr>
          <a:lstStyle/>
          <a:p>
            <a:pPr marL="0" marR="0" lvl="1" indent="0" algn="l" rtl="0">
              <a:spcBef>
                <a:spcPts val="0"/>
              </a:spcBef>
              <a:spcAft>
                <a:spcPts val="0"/>
              </a:spcAft>
              <a:buNone/>
            </a:pPr>
            <a:r>
              <a:rPr lang="en" sz="1000" b="0" i="0" u="none" strike="noStrike" cap="none">
                <a:solidFill>
                  <a:srgbClr val="000000"/>
                </a:solidFill>
                <a:latin typeface="Arial"/>
                <a:ea typeface="Arial"/>
                <a:cs typeface="Arial"/>
                <a:sym typeface="Arial"/>
              </a:rPr>
              <a:t>Start by selecting the contract number associated to the task order award.</a:t>
            </a:r>
            <a:endParaRPr sz="1000"/>
          </a:p>
        </p:txBody>
      </p:sp>
      <p:sp>
        <p:nvSpPr>
          <p:cNvPr id="262" name="Google Shape;262;p26"/>
          <p:cNvSpPr txBox="1"/>
          <p:nvPr/>
        </p:nvSpPr>
        <p:spPr>
          <a:xfrm>
            <a:off x="6833668" y="2808704"/>
            <a:ext cx="2280000" cy="554100"/>
          </a:xfrm>
          <a:prstGeom prst="rect">
            <a:avLst/>
          </a:prstGeom>
          <a:solidFill>
            <a:srgbClr val="C9DAF8"/>
          </a:solidFill>
          <a:ln w="9525" cap="flat" cmpd="sng">
            <a:solidFill>
              <a:srgbClr val="013C88"/>
            </a:solidFill>
            <a:prstDash val="solid"/>
            <a:round/>
            <a:headEnd type="none" w="sm" len="sm"/>
            <a:tailEnd type="none" w="sm" len="sm"/>
          </a:ln>
        </p:spPr>
        <p:txBody>
          <a:bodyPr spcFirstLastPara="1" wrap="square" lIns="91425" tIns="45700" rIns="91425" bIns="45700" anchor="t" anchorCtr="0">
            <a:noAutofit/>
          </a:bodyPr>
          <a:lstStyle/>
          <a:p>
            <a:pPr marL="0" marR="0" lvl="1" indent="0" algn="l" rtl="0">
              <a:spcBef>
                <a:spcPts val="0"/>
              </a:spcBef>
              <a:spcAft>
                <a:spcPts val="0"/>
              </a:spcAft>
              <a:buNone/>
            </a:pPr>
            <a:r>
              <a:rPr lang="en" sz="1000" b="0" i="0" u="none" strike="noStrike" cap="none">
                <a:solidFill>
                  <a:srgbClr val="000000"/>
                </a:solidFill>
                <a:latin typeface="Arial"/>
                <a:ea typeface="Arial"/>
                <a:cs typeface="Arial"/>
                <a:sym typeface="Arial"/>
              </a:rPr>
              <a:t>Tool tips will appear to the right-hand side to help you enter the correct information into the form field.</a:t>
            </a:r>
            <a:endParaRPr/>
          </a:p>
        </p:txBody>
      </p:sp>
      <p:sp>
        <p:nvSpPr>
          <p:cNvPr id="263" name="Google Shape;263;p26"/>
          <p:cNvSpPr txBox="1"/>
          <p:nvPr/>
        </p:nvSpPr>
        <p:spPr>
          <a:xfrm>
            <a:off x="4162253" y="4077625"/>
            <a:ext cx="1990800" cy="400200"/>
          </a:xfrm>
          <a:prstGeom prst="rect">
            <a:avLst/>
          </a:prstGeom>
          <a:solidFill>
            <a:srgbClr val="FFFFCC"/>
          </a:solidFill>
          <a:ln w="9525" cap="flat" cmpd="sng">
            <a:solidFill>
              <a:srgbClr val="013C88"/>
            </a:solidFill>
            <a:prstDash val="solid"/>
            <a:round/>
            <a:headEnd type="none" w="sm" len="sm"/>
            <a:tailEnd type="none" w="sm" len="sm"/>
          </a:ln>
        </p:spPr>
        <p:txBody>
          <a:bodyPr spcFirstLastPara="1" wrap="square" lIns="91425" tIns="45700" rIns="91425" bIns="45700" anchor="t" anchorCtr="0">
            <a:noAutofit/>
          </a:bodyPr>
          <a:lstStyle/>
          <a:p>
            <a:pPr marL="0" marR="0" lvl="1" indent="0" algn="l" rtl="0">
              <a:spcBef>
                <a:spcPts val="0"/>
              </a:spcBef>
              <a:spcAft>
                <a:spcPts val="0"/>
              </a:spcAft>
              <a:buNone/>
            </a:pPr>
            <a:r>
              <a:rPr lang="en" sz="1000" b="0" i="0" u="none" strike="noStrike" cap="none">
                <a:solidFill>
                  <a:srgbClr val="000000"/>
                </a:solidFill>
                <a:latin typeface="Arial"/>
                <a:ea typeface="Arial"/>
                <a:cs typeface="Arial"/>
                <a:sym typeface="Arial"/>
              </a:rPr>
              <a:t>Some fields may change based on your contract selection.</a:t>
            </a:r>
            <a:endParaRPr/>
          </a:p>
        </p:txBody>
      </p:sp>
      <p:sp>
        <p:nvSpPr>
          <p:cNvPr id="264" name="Google Shape;264;p26"/>
          <p:cNvSpPr/>
          <p:nvPr/>
        </p:nvSpPr>
        <p:spPr>
          <a:xfrm>
            <a:off x="3818642" y="3756019"/>
            <a:ext cx="235500" cy="907200"/>
          </a:xfrm>
          <a:prstGeom prst="rightBrace">
            <a:avLst>
              <a:gd name="adj1" fmla="val 33225"/>
              <a:gd name="adj2" fmla="val 50000"/>
            </a:avLst>
          </a:prstGeom>
          <a:noFill/>
          <a:ln w="1905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FF6600"/>
              </a:solidFill>
              <a:latin typeface="Arial"/>
              <a:ea typeface="Arial"/>
              <a:cs typeface="Arial"/>
              <a:sym typeface="Arial"/>
            </a:endParaRPr>
          </a:p>
        </p:txBody>
      </p:sp>
      <p:sp>
        <p:nvSpPr>
          <p:cNvPr id="265" name="Google Shape;265;p26"/>
          <p:cNvSpPr txBox="1"/>
          <p:nvPr/>
        </p:nvSpPr>
        <p:spPr>
          <a:xfrm>
            <a:off x="4162250" y="4518825"/>
            <a:ext cx="2884500" cy="400200"/>
          </a:xfrm>
          <a:prstGeom prst="rect">
            <a:avLst/>
          </a:prstGeom>
          <a:solidFill>
            <a:srgbClr val="FFFFCC"/>
          </a:solidFill>
          <a:ln w="9525" cap="flat" cmpd="sng">
            <a:solidFill>
              <a:srgbClr val="013C88"/>
            </a:solidFill>
            <a:prstDash val="solid"/>
            <a:round/>
            <a:headEnd type="none" w="sm" len="sm"/>
            <a:tailEnd type="none" w="sm" len="sm"/>
          </a:ln>
        </p:spPr>
        <p:txBody>
          <a:bodyPr spcFirstLastPara="1" wrap="square" lIns="91425" tIns="45700" rIns="91425" bIns="45700" anchor="t" anchorCtr="0">
            <a:noAutofit/>
          </a:bodyPr>
          <a:lstStyle/>
          <a:p>
            <a:pPr marL="0" marR="0" lvl="1" indent="0" algn="l" rtl="0">
              <a:spcBef>
                <a:spcPts val="0"/>
              </a:spcBef>
              <a:spcAft>
                <a:spcPts val="0"/>
              </a:spcAft>
              <a:buNone/>
            </a:pPr>
            <a:r>
              <a:rPr lang="en" sz="1000" b="0" i="0" u="none" strike="noStrike" cap="none">
                <a:solidFill>
                  <a:srgbClr val="000000"/>
                </a:solidFill>
                <a:latin typeface="Arial"/>
                <a:ea typeface="Arial"/>
                <a:cs typeface="Arial"/>
                <a:sym typeface="Arial"/>
              </a:rPr>
              <a:t>Enter the Period of Performance start and end dates associated to the initial funded award.  </a:t>
            </a:r>
            <a:endParaRPr/>
          </a:p>
        </p:txBody>
      </p:sp>
      <p:sp>
        <p:nvSpPr>
          <p:cNvPr id="266" name="Google Shape;266;p26"/>
          <p:cNvSpPr/>
          <p:nvPr/>
        </p:nvSpPr>
        <p:spPr>
          <a:xfrm>
            <a:off x="6318176" y="2456690"/>
            <a:ext cx="328500" cy="144000"/>
          </a:xfrm>
          <a:prstGeom prst="ellipse">
            <a:avLst/>
          </a:prstGeom>
          <a:noFill/>
          <a:ln w="1905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267" name="Google Shape;267;p26"/>
          <p:cNvSpPr txBox="1"/>
          <p:nvPr/>
        </p:nvSpPr>
        <p:spPr>
          <a:xfrm>
            <a:off x="6364385" y="2013990"/>
            <a:ext cx="2211600" cy="400200"/>
          </a:xfrm>
          <a:prstGeom prst="rect">
            <a:avLst/>
          </a:prstGeom>
          <a:solidFill>
            <a:srgbClr val="C9DAF8"/>
          </a:solidFill>
          <a:ln w="9525" cap="flat" cmpd="sng">
            <a:solidFill>
              <a:srgbClr val="013C88"/>
            </a:solidFill>
            <a:prstDash val="solid"/>
            <a:round/>
            <a:headEnd type="none" w="sm" len="sm"/>
            <a:tailEnd type="none" w="sm" len="sm"/>
          </a:ln>
        </p:spPr>
        <p:txBody>
          <a:bodyPr spcFirstLastPara="1" wrap="square" lIns="91425" tIns="45700" rIns="91425" bIns="45700" anchor="t" anchorCtr="0">
            <a:noAutofit/>
          </a:bodyPr>
          <a:lstStyle/>
          <a:p>
            <a:pPr marL="0" marR="0" lvl="1" indent="0" algn="l" rtl="0">
              <a:spcBef>
                <a:spcPts val="0"/>
              </a:spcBef>
              <a:spcAft>
                <a:spcPts val="0"/>
              </a:spcAft>
              <a:buNone/>
            </a:pPr>
            <a:r>
              <a:rPr lang="en" sz="1000" b="0" i="0" u="none" strike="noStrike" cap="none">
                <a:solidFill>
                  <a:srgbClr val="000000"/>
                </a:solidFill>
                <a:latin typeface="Arial"/>
                <a:ea typeface="Arial"/>
                <a:cs typeface="Arial"/>
                <a:sym typeface="Arial"/>
              </a:rPr>
              <a:t>Click the ‘Guide Me’ link to access the Help Document for the form.</a:t>
            </a:r>
            <a:endParaRPr/>
          </a:p>
        </p:txBody>
      </p:sp>
      <p:cxnSp>
        <p:nvCxnSpPr>
          <p:cNvPr id="268" name="Google Shape;268;p26"/>
          <p:cNvCxnSpPr/>
          <p:nvPr/>
        </p:nvCxnSpPr>
        <p:spPr>
          <a:xfrm rot="10800000">
            <a:off x="3525050" y="3159500"/>
            <a:ext cx="637200" cy="554400"/>
          </a:xfrm>
          <a:prstGeom prst="straightConnector1">
            <a:avLst/>
          </a:prstGeom>
          <a:noFill/>
          <a:ln w="19050" cap="flat" cmpd="sng">
            <a:solidFill>
              <a:srgbClr val="FF6600"/>
            </a:solidFill>
            <a:prstDash val="solid"/>
            <a:round/>
            <a:headEnd type="none" w="med" len="med"/>
            <a:tailEnd type="triangle" w="med" len="med"/>
          </a:ln>
        </p:spPr>
      </p:cxnSp>
      <p:cxnSp>
        <p:nvCxnSpPr>
          <p:cNvPr id="269" name="Google Shape;269;p26"/>
          <p:cNvCxnSpPr>
            <a:stCxn id="262" idx="1"/>
          </p:cNvCxnSpPr>
          <p:nvPr/>
        </p:nvCxnSpPr>
        <p:spPr>
          <a:xfrm flipH="1">
            <a:off x="6609568" y="3085754"/>
            <a:ext cx="224100" cy="10800"/>
          </a:xfrm>
          <a:prstGeom prst="straightConnector1">
            <a:avLst/>
          </a:prstGeom>
          <a:noFill/>
          <a:ln w="19050" cap="flat" cmpd="sng">
            <a:solidFill>
              <a:srgbClr val="FF6600"/>
            </a:solidFill>
            <a:prstDash val="solid"/>
            <a:round/>
            <a:headEnd type="none" w="med" len="med"/>
            <a:tailEnd type="triangle" w="med" len="med"/>
          </a:ln>
        </p:spPr>
      </p:cxnSp>
      <p:cxnSp>
        <p:nvCxnSpPr>
          <p:cNvPr id="270" name="Google Shape;270;p26"/>
          <p:cNvCxnSpPr/>
          <p:nvPr/>
        </p:nvCxnSpPr>
        <p:spPr>
          <a:xfrm flipH="1">
            <a:off x="3037243" y="4735879"/>
            <a:ext cx="1125000" cy="46200"/>
          </a:xfrm>
          <a:prstGeom prst="straightConnector1">
            <a:avLst/>
          </a:prstGeom>
          <a:noFill/>
          <a:ln w="19050" cap="flat" cmpd="sng">
            <a:solidFill>
              <a:srgbClr val="FF6600"/>
            </a:solidFill>
            <a:prstDash val="solid"/>
            <a:round/>
            <a:headEnd type="none" w="med" len="med"/>
            <a:tailEnd type="triangle" w="med" len="med"/>
          </a:ln>
        </p:spPr>
      </p:cxnSp>
      <p:pic>
        <p:nvPicPr>
          <p:cNvPr id="271" name="Google Shape;271;p26"/>
          <p:cNvPicPr preferRelativeResize="0"/>
          <p:nvPr/>
        </p:nvPicPr>
        <p:blipFill rotWithShape="1">
          <a:blip r:embed="rId4">
            <a:alphaModFix/>
          </a:blip>
          <a:srcRect l="51021" r="12149" b="15110"/>
          <a:stretch/>
        </p:blipFill>
        <p:spPr>
          <a:xfrm>
            <a:off x="1840475" y="2550125"/>
            <a:ext cx="981626" cy="400200"/>
          </a:xfrm>
          <a:prstGeom prst="rect">
            <a:avLst/>
          </a:prstGeom>
          <a:noFill/>
          <a:ln w="9525" cap="flat" cmpd="sng">
            <a:solidFill>
              <a:schemeClr val="dk2"/>
            </a:solidFill>
            <a:prstDash val="solid"/>
            <a:round/>
            <a:headEnd type="none" w="sm" len="sm"/>
            <a:tailEnd type="none" w="sm" len="sm"/>
          </a:ln>
        </p:spPr>
      </p:pic>
      <p:cxnSp>
        <p:nvCxnSpPr>
          <p:cNvPr id="272" name="Google Shape;272;p26"/>
          <p:cNvCxnSpPr/>
          <p:nvPr/>
        </p:nvCxnSpPr>
        <p:spPr>
          <a:xfrm flipH="1">
            <a:off x="2729750" y="2241000"/>
            <a:ext cx="1113600" cy="435900"/>
          </a:xfrm>
          <a:prstGeom prst="straightConnector1">
            <a:avLst/>
          </a:prstGeom>
          <a:noFill/>
          <a:ln w="19050" cap="flat" cmpd="sng">
            <a:solidFill>
              <a:srgbClr val="FF6600"/>
            </a:solidFill>
            <a:prstDash val="solid"/>
            <a:round/>
            <a:headEnd type="none" w="med" len="med"/>
            <a:tailEnd type="triangle" w="med" len="med"/>
          </a:ln>
        </p:spPr>
      </p:cxnSp>
      <p:pic>
        <p:nvPicPr>
          <p:cNvPr id="273" name="Google Shape;273;p26"/>
          <p:cNvPicPr preferRelativeResize="0"/>
          <p:nvPr/>
        </p:nvPicPr>
        <p:blipFill>
          <a:blip r:embed="rId5">
            <a:alphaModFix/>
          </a:blip>
          <a:stretch>
            <a:fillRect/>
          </a:stretch>
        </p:blipFill>
        <p:spPr>
          <a:xfrm>
            <a:off x="8194050" y="187251"/>
            <a:ext cx="809275" cy="715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272"/>
                                        </p:tgtEl>
                                        <p:attrNameLst>
                                          <p:attrName>style.visibility</p:attrName>
                                        </p:attrNameLst>
                                      </p:cBhvr>
                                      <p:to>
                                        <p:strVal val="visible"/>
                                      </p:to>
                                    </p:set>
                                    <p:animEffect transition="in" filter="fade">
                                      <p:cBhvr>
                                        <p:cTn id="10" dur="1000"/>
                                        <p:tgtEl>
                                          <p:spTgt spid="27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7"/>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nodeType="afterEffect">
                                  <p:stCondLst>
                                    <p:cond delay="0"/>
                                  </p:stCondLst>
                                  <p:childTnLst>
                                    <p:set>
                                      <p:cBhvr>
                                        <p:cTn id="17" dur="1" fill="hold">
                                          <p:stCondLst>
                                            <p:cond delay="0"/>
                                          </p:stCondLst>
                                        </p:cTn>
                                        <p:tgtEl>
                                          <p:spTgt spid="266"/>
                                        </p:tgtEl>
                                        <p:attrNameLst>
                                          <p:attrName>style.visibility</p:attrName>
                                        </p:attrNameLst>
                                      </p:cBhvr>
                                      <p:to>
                                        <p:strVal val="visible"/>
                                      </p:to>
                                    </p:set>
                                    <p:animEffect transition="in" filter="fade">
                                      <p:cBhvr>
                                        <p:cTn id="18" dur="1000"/>
                                        <p:tgtEl>
                                          <p:spTgt spid="26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2"/>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nodeType="afterEffect">
                                  <p:stCondLst>
                                    <p:cond delay="0"/>
                                  </p:stCondLst>
                                  <p:childTnLst>
                                    <p:set>
                                      <p:cBhvr>
                                        <p:cTn id="25" dur="1" fill="hold">
                                          <p:stCondLst>
                                            <p:cond delay="0"/>
                                          </p:stCondLst>
                                        </p:cTn>
                                        <p:tgtEl>
                                          <p:spTgt spid="269"/>
                                        </p:tgtEl>
                                        <p:attrNameLst>
                                          <p:attrName>style.visibility</p:attrName>
                                        </p:attrNameLst>
                                      </p:cBhvr>
                                      <p:to>
                                        <p:strVal val="visible"/>
                                      </p:to>
                                    </p:set>
                                    <p:animEffect transition="in" filter="fade">
                                      <p:cBhvr>
                                        <p:cTn id="26" dur="1000"/>
                                        <p:tgtEl>
                                          <p:spTgt spid="26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1"/>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nodeType="afterEffect">
                                  <p:stCondLst>
                                    <p:cond delay="0"/>
                                  </p:stCondLst>
                                  <p:childTnLst>
                                    <p:set>
                                      <p:cBhvr>
                                        <p:cTn id="33" dur="1" fill="hold">
                                          <p:stCondLst>
                                            <p:cond delay="0"/>
                                          </p:stCondLst>
                                        </p:cTn>
                                        <p:tgtEl>
                                          <p:spTgt spid="268"/>
                                        </p:tgtEl>
                                        <p:attrNameLst>
                                          <p:attrName>style.visibility</p:attrName>
                                        </p:attrNameLst>
                                      </p:cBhvr>
                                      <p:to>
                                        <p:strVal val="visible"/>
                                      </p:to>
                                    </p:set>
                                    <p:animEffect transition="in" filter="fade">
                                      <p:cBhvr>
                                        <p:cTn id="34" dur="1000"/>
                                        <p:tgtEl>
                                          <p:spTgt spid="26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3"/>
                                        </p:tgtEl>
                                        <p:attrNameLst>
                                          <p:attrName>style.visibility</p:attrName>
                                        </p:attrNameLst>
                                      </p:cBhvr>
                                      <p:to>
                                        <p:strVal val="visible"/>
                                      </p:to>
                                    </p:set>
                                  </p:childTnLst>
                                </p:cTn>
                              </p:par>
                            </p:childTnLst>
                          </p:cTn>
                        </p:par>
                        <p:par>
                          <p:cTn id="39" fill="hold">
                            <p:stCondLst>
                              <p:cond delay="0"/>
                            </p:stCondLst>
                            <p:childTnLst>
                              <p:par>
                                <p:cTn id="40" presetID="10" presetClass="entr" presetSubtype="0" fill="hold" nodeType="afterEffect">
                                  <p:stCondLst>
                                    <p:cond delay="0"/>
                                  </p:stCondLst>
                                  <p:childTnLst>
                                    <p:set>
                                      <p:cBhvr>
                                        <p:cTn id="41" dur="1" fill="hold">
                                          <p:stCondLst>
                                            <p:cond delay="0"/>
                                          </p:stCondLst>
                                        </p:cTn>
                                        <p:tgtEl>
                                          <p:spTgt spid="264"/>
                                        </p:tgtEl>
                                        <p:attrNameLst>
                                          <p:attrName>style.visibility</p:attrName>
                                        </p:attrNameLst>
                                      </p:cBhvr>
                                      <p:to>
                                        <p:strVal val="visible"/>
                                      </p:to>
                                    </p:set>
                                    <p:animEffect transition="in" filter="fade">
                                      <p:cBhvr>
                                        <p:cTn id="42" dur="1000"/>
                                        <p:tgtEl>
                                          <p:spTgt spid="26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5"/>
                                        </p:tgtEl>
                                        <p:attrNameLst>
                                          <p:attrName>style.visibility</p:attrName>
                                        </p:attrNameLst>
                                      </p:cBhvr>
                                      <p:to>
                                        <p:strVal val="visible"/>
                                      </p:to>
                                    </p:set>
                                  </p:childTnLst>
                                </p:cTn>
                              </p:par>
                            </p:childTnLst>
                          </p:cTn>
                        </p:par>
                        <p:par>
                          <p:cTn id="47" fill="hold">
                            <p:stCondLst>
                              <p:cond delay="0"/>
                            </p:stCondLst>
                            <p:childTnLst>
                              <p:par>
                                <p:cTn id="48" presetID="10" presetClass="entr" presetSubtype="0" fill="hold" nodeType="afterEffect">
                                  <p:stCondLst>
                                    <p:cond delay="0"/>
                                  </p:stCondLst>
                                  <p:childTnLst>
                                    <p:set>
                                      <p:cBhvr>
                                        <p:cTn id="49" dur="1" fill="hold">
                                          <p:stCondLst>
                                            <p:cond delay="0"/>
                                          </p:stCondLst>
                                        </p:cTn>
                                        <p:tgtEl>
                                          <p:spTgt spid="270"/>
                                        </p:tgtEl>
                                        <p:attrNameLst>
                                          <p:attrName>style.visibility</p:attrName>
                                        </p:attrNameLst>
                                      </p:cBhvr>
                                      <p:to>
                                        <p:strVal val="visible"/>
                                      </p:to>
                                    </p:set>
                                    <p:animEffect transition="in" filter="fade">
                                      <p:cBhvr>
                                        <p:cTn id="50" dur="1000"/>
                                        <p:tgtEl>
                                          <p:spTgt spid="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2827</Words>
  <Application>Microsoft Office PowerPoint</Application>
  <PresentationFormat>On-screen Show (16:9)</PresentationFormat>
  <Paragraphs>327</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Lato</vt:lpstr>
      <vt:lpstr>Calibri</vt:lpstr>
      <vt:lpstr>Noto Sans Symbols</vt:lpstr>
      <vt:lpstr>Roboto</vt:lpstr>
      <vt:lpstr>Arial</vt:lpstr>
      <vt:lpstr>Simple Dark</vt:lpstr>
      <vt:lpstr>Overview of Reporting:  Focus on HCaTS  </vt:lpstr>
      <vt:lpstr>Roadmap</vt:lpstr>
      <vt:lpstr>What is CPRM?</vt:lpstr>
      <vt:lpstr>Training Resources</vt:lpstr>
      <vt:lpstr>CPRM Support</vt:lpstr>
      <vt:lpstr>Accessing CPRM</vt:lpstr>
      <vt:lpstr>Add Your Contact Information</vt:lpstr>
      <vt:lpstr>Contractual Reporting &amp; CAF Requirements</vt:lpstr>
      <vt:lpstr>How to Enter New Task Orders (1)</vt:lpstr>
      <vt:lpstr>How to Enter New Task Orders (2)</vt:lpstr>
      <vt:lpstr>Quarterly Reporting &amp; Zero Invoices</vt:lpstr>
      <vt:lpstr>Entering Invoices</vt:lpstr>
      <vt:lpstr>Method 1: Line by Line (1)</vt:lpstr>
      <vt:lpstr>Method 1: Line by Line (2)</vt:lpstr>
      <vt:lpstr>Method 2: Upload Multiple Invoices</vt:lpstr>
      <vt:lpstr>Final Tips for Invoices</vt:lpstr>
      <vt:lpstr>Prices Paid Data (PPD) (1)</vt:lpstr>
      <vt:lpstr>Prices Paid Data (PPD) (2)</vt:lpstr>
      <vt:lpstr>Invoice Reconciliation</vt:lpstr>
      <vt:lpstr>Enter CAF Payment Data (Vouchers)</vt:lpstr>
      <vt:lpstr>Remit CAF with Pay.gov</vt:lpstr>
      <vt:lpstr>Entering Modifications (Mods)</vt:lpstr>
      <vt:lpstr>Uploading Required Documents</vt:lpstr>
      <vt:lpstr>Task Order Closeout</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Reporting:  Focus on HCaTS  </dc:title>
  <dc:creator>KarlaQawar</dc:creator>
  <cp:lastModifiedBy>KarlaQawar</cp:lastModifiedBy>
  <cp:revision>1</cp:revision>
  <dcterms:modified xsi:type="dcterms:W3CDTF">2021-11-22T19:22:41Z</dcterms:modified>
</cp:coreProperties>
</file>