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3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724" r:id="rId6"/>
    <p:sldMasterId id="2147483758" r:id="rId7"/>
    <p:sldMasterId id="2147483799" r:id="rId8"/>
  </p:sldMasterIdLst>
  <p:notesMasterIdLst>
    <p:notesMasterId r:id="rId21"/>
  </p:notesMasterIdLst>
  <p:sldIdLst>
    <p:sldId id="8127" r:id="rId9"/>
    <p:sldId id="2147482778" r:id="rId10"/>
    <p:sldId id="2147482252" r:id="rId11"/>
    <p:sldId id="2146846037" r:id="rId12"/>
    <p:sldId id="8003" r:id="rId13"/>
    <p:sldId id="258" r:id="rId14"/>
    <p:sldId id="8096" r:id="rId15"/>
    <p:sldId id="2146845995" r:id="rId16"/>
    <p:sldId id="2146845895" r:id="rId17"/>
    <p:sldId id="2147482780" r:id="rId18"/>
    <p:sldId id="298" r:id="rId19"/>
    <p:sldId id="2146846011" r:id="rId20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2BD245-50D9-AB6C-F51F-699B7B43EDC5}" name="Ilona Kivimäki" initials="" userId="S::Ilona.Kivimaki@sievo.com::067f5d41-53a5-4a15-b744-72a362756630" providerId="AD"/>
  <p188:author id="{1F5E519B-605D-6BFB-B989-BD9540D6BF40}" name="Meri Tuominen" initials="MT" userId="S::Meri.Tuominen@sievo.com::4eb2c5af-a57c-402d-809d-e99009de83e8" providerId="AD"/>
  <p188:author id="{ACB08AA2-4C52-EAB4-750D-B556B2F0F463}" name="MathiasCBustamante" initials="MB" userId="S::9750737408@GSA.GOV::096fc776-6f60-4772-8578-3dcdf67a34c4" providerId="AD"/>
  <p188:author id="{5A8D60BE-1E31-C939-612D-60C8E6D6EC84}" name="Luca Rossi" initials="LR" userId="S::luca.rossi@sievo.com::fe3ba470-cb64-4c53-9229-143bd536a03a" providerId="AD"/>
  <p188:author id="{1103CDF8-9F6D-6746-5CFF-1C066E2AEB77}" name="Ossi Karali" initials="OK" userId="Ossi Karal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838"/>
    <a:srgbClr val="014FF2"/>
    <a:srgbClr val="FFFFFF"/>
    <a:srgbClr val="FF0066"/>
    <a:srgbClr val="FFE741"/>
    <a:srgbClr val="FF7766"/>
    <a:srgbClr val="061C31"/>
    <a:srgbClr val="092844"/>
    <a:srgbClr val="1B324B"/>
    <a:srgbClr val="7CC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7C5D52-2F46-409B-8F3D-AE08934C7B18}" v="5" dt="2024-02-26T16:17:06.921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480" autoAdjust="0"/>
    <p:restoredTop sz="94347" autoAdjust="0"/>
  </p:normalViewPr>
  <p:slideViewPr>
    <p:cSldViewPr snapToGrid="0" snapToObjects="1">
      <p:cViewPr varScale="1">
        <p:scale>
          <a:sx n="77" d="100"/>
          <a:sy n="77" d="100"/>
        </p:scale>
        <p:origin x="72" y="14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ona Kivimäki" userId="067f5d41-53a5-4a15-b744-72a362756630" providerId="ADAL" clId="{937C5D52-2F46-409B-8F3D-AE08934C7B18}"/>
    <pc:docChg chg="custSel delSld modSld">
      <pc:chgData name="Ilona Kivimäki" userId="067f5d41-53a5-4a15-b744-72a362756630" providerId="ADAL" clId="{937C5D52-2F46-409B-8F3D-AE08934C7B18}" dt="2024-02-26T16:17:16.767" v="14" actId="1076"/>
      <pc:docMkLst>
        <pc:docMk/>
      </pc:docMkLst>
      <pc:sldChg chg="addSp modSp">
        <pc:chgData name="Ilona Kivimäki" userId="067f5d41-53a5-4a15-b744-72a362756630" providerId="ADAL" clId="{937C5D52-2F46-409B-8F3D-AE08934C7B18}" dt="2024-02-26T16:15:45.612" v="2"/>
        <pc:sldMkLst>
          <pc:docMk/>
          <pc:sldMk cId="2157637689" sldId="258"/>
        </pc:sldMkLst>
        <pc:spChg chg="add mod">
          <ac:chgData name="Ilona Kivimäki" userId="067f5d41-53a5-4a15-b744-72a362756630" providerId="ADAL" clId="{937C5D52-2F46-409B-8F3D-AE08934C7B18}" dt="2024-02-26T16:15:45.612" v="2"/>
          <ac:spMkLst>
            <pc:docMk/>
            <pc:sldMk cId="2157637689" sldId="258"/>
            <ac:spMk id="2" creationId="{7CF281E0-F1A0-B9A9-7C30-3549CC516966}"/>
          </ac:spMkLst>
        </pc:spChg>
      </pc:sldChg>
      <pc:sldChg chg="addSp modSp">
        <pc:chgData name="Ilona Kivimäki" userId="067f5d41-53a5-4a15-b744-72a362756630" providerId="ADAL" clId="{937C5D52-2F46-409B-8F3D-AE08934C7B18}" dt="2024-02-26T16:15:32.634" v="1"/>
        <pc:sldMkLst>
          <pc:docMk/>
          <pc:sldMk cId="1184429801" sldId="298"/>
        </pc:sldMkLst>
        <pc:spChg chg="add mod">
          <ac:chgData name="Ilona Kivimäki" userId="067f5d41-53a5-4a15-b744-72a362756630" providerId="ADAL" clId="{937C5D52-2F46-409B-8F3D-AE08934C7B18}" dt="2024-02-26T16:15:32.634" v="1"/>
          <ac:spMkLst>
            <pc:docMk/>
            <pc:sldMk cId="1184429801" sldId="298"/>
            <ac:spMk id="4" creationId="{277A1437-F144-6742-409A-D4A0EB24D611}"/>
          </ac:spMkLst>
        </pc:spChg>
      </pc:sldChg>
      <pc:sldChg chg="addSp modSp mod">
        <pc:chgData name="Ilona Kivimäki" userId="067f5d41-53a5-4a15-b744-72a362756630" providerId="ADAL" clId="{937C5D52-2F46-409B-8F3D-AE08934C7B18}" dt="2024-02-26T16:16:22.579" v="6" actId="255"/>
        <pc:sldMkLst>
          <pc:docMk/>
          <pc:sldMk cId="2779664630" sldId="8003"/>
        </pc:sldMkLst>
        <pc:spChg chg="add mod">
          <ac:chgData name="Ilona Kivimäki" userId="067f5d41-53a5-4a15-b744-72a362756630" providerId="ADAL" clId="{937C5D52-2F46-409B-8F3D-AE08934C7B18}" dt="2024-02-26T16:15:56.121" v="4"/>
          <ac:spMkLst>
            <pc:docMk/>
            <pc:sldMk cId="2779664630" sldId="8003"/>
            <ac:spMk id="3" creationId="{9EDD5F6A-7AD9-1029-B720-06C91657F977}"/>
          </ac:spMkLst>
        </pc:spChg>
        <pc:spChg chg="mod">
          <ac:chgData name="Ilona Kivimäki" userId="067f5d41-53a5-4a15-b744-72a362756630" providerId="ADAL" clId="{937C5D52-2F46-409B-8F3D-AE08934C7B18}" dt="2024-02-26T16:16:22.579" v="6" actId="255"/>
          <ac:spMkLst>
            <pc:docMk/>
            <pc:sldMk cId="2779664630" sldId="8003"/>
            <ac:spMk id="44" creationId="{2A804FF4-8E5E-7B6B-CEA9-06159FB59C95}"/>
          </ac:spMkLst>
        </pc:spChg>
      </pc:sldChg>
      <pc:sldChg chg="addSp modSp mod">
        <pc:chgData name="Ilona Kivimäki" userId="067f5d41-53a5-4a15-b744-72a362756630" providerId="ADAL" clId="{937C5D52-2F46-409B-8F3D-AE08934C7B18}" dt="2024-02-26T16:16:59.242" v="11" actId="1076"/>
        <pc:sldMkLst>
          <pc:docMk/>
          <pc:sldMk cId="3091157152" sldId="2146845895"/>
        </pc:sldMkLst>
        <pc:spChg chg="add mod">
          <ac:chgData name="Ilona Kivimäki" userId="067f5d41-53a5-4a15-b744-72a362756630" providerId="ADAL" clId="{937C5D52-2F46-409B-8F3D-AE08934C7B18}" dt="2024-02-26T16:16:59.242" v="11" actId="1076"/>
          <ac:spMkLst>
            <pc:docMk/>
            <pc:sldMk cId="3091157152" sldId="2146845895"/>
            <ac:spMk id="2" creationId="{69C2873B-ACD1-F1E7-EA89-D875E719161C}"/>
          </ac:spMkLst>
        </pc:spChg>
      </pc:sldChg>
      <pc:sldChg chg="del">
        <pc:chgData name="Ilona Kivimäki" userId="067f5d41-53a5-4a15-b744-72a362756630" providerId="ADAL" clId="{937C5D52-2F46-409B-8F3D-AE08934C7B18}" dt="2024-02-26T16:15:23.619" v="0" actId="47"/>
        <pc:sldMkLst>
          <pc:docMk/>
          <pc:sldMk cId="4034133817" sldId="2146845907"/>
        </pc:sldMkLst>
      </pc:sldChg>
      <pc:sldChg chg="delSp modSp mod">
        <pc:chgData name="Ilona Kivimäki" userId="067f5d41-53a5-4a15-b744-72a362756630" providerId="ADAL" clId="{937C5D52-2F46-409B-8F3D-AE08934C7B18}" dt="2024-02-26T16:16:37.840" v="8" actId="478"/>
        <pc:sldMkLst>
          <pc:docMk/>
          <pc:sldMk cId="3828119260" sldId="2146845995"/>
        </pc:sldMkLst>
        <pc:spChg chg="del mod">
          <ac:chgData name="Ilona Kivimäki" userId="067f5d41-53a5-4a15-b744-72a362756630" providerId="ADAL" clId="{937C5D52-2F46-409B-8F3D-AE08934C7B18}" dt="2024-02-26T16:16:37.840" v="8" actId="478"/>
          <ac:spMkLst>
            <pc:docMk/>
            <pc:sldMk cId="3828119260" sldId="2146845995"/>
            <ac:spMk id="3" creationId="{10B6FF1F-3CEA-1B63-9173-B1F7A7374B80}"/>
          </ac:spMkLst>
        </pc:spChg>
      </pc:sldChg>
      <pc:sldChg chg="addSp modSp mod">
        <pc:chgData name="Ilona Kivimäki" userId="067f5d41-53a5-4a15-b744-72a362756630" providerId="ADAL" clId="{937C5D52-2F46-409B-8F3D-AE08934C7B18}" dt="2024-02-26T16:17:16.767" v="14" actId="1076"/>
        <pc:sldMkLst>
          <pc:docMk/>
          <pc:sldMk cId="1438313967" sldId="2147482780"/>
        </pc:sldMkLst>
        <pc:spChg chg="add mod">
          <ac:chgData name="Ilona Kivimäki" userId="067f5d41-53a5-4a15-b744-72a362756630" providerId="ADAL" clId="{937C5D52-2F46-409B-8F3D-AE08934C7B18}" dt="2024-02-26T16:17:16.767" v="14" actId="1076"/>
          <ac:spMkLst>
            <pc:docMk/>
            <pc:sldMk cId="1438313967" sldId="2147482780"/>
            <ac:spMk id="2" creationId="{5664B1F2-7F40-C34B-41B5-9C7A8407D496}"/>
          </ac:spMkLst>
        </pc:spChg>
      </pc:sldChg>
      <pc:sldMasterChg chg="delSldLayout">
        <pc:chgData name="Ilona Kivimäki" userId="067f5d41-53a5-4a15-b744-72a362756630" providerId="ADAL" clId="{937C5D52-2F46-409B-8F3D-AE08934C7B18}" dt="2024-02-26T16:15:23.619" v="0" actId="47"/>
        <pc:sldMasterMkLst>
          <pc:docMk/>
          <pc:sldMasterMk cId="2348356024" sldId="2147483648"/>
        </pc:sldMasterMkLst>
        <pc:sldLayoutChg chg="del">
          <pc:chgData name="Ilona Kivimäki" userId="067f5d41-53a5-4a15-b744-72a362756630" providerId="ADAL" clId="{937C5D52-2F46-409B-8F3D-AE08934C7B18}" dt="2024-02-26T16:15:23.619" v="0" actId="47"/>
          <pc:sldLayoutMkLst>
            <pc:docMk/>
            <pc:sldMasterMk cId="2348356024" sldId="2147483648"/>
            <pc:sldLayoutMk cId="3562393867" sldId="214748379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0.1</c:v>
                </c:pt>
                <c:pt idx="1">
                  <c:v>0.1</c:v>
                </c:pt>
                <c:pt idx="2">
                  <c:v>0.7</c:v>
                </c:pt>
                <c:pt idx="3">
                  <c:v>1</c:v>
                </c:pt>
                <c:pt idx="4">
                  <c:v>1.4</c:v>
                </c:pt>
                <c:pt idx="5">
                  <c:v>1.3</c:v>
                </c:pt>
                <c:pt idx="6">
                  <c:v>1.6</c:v>
                </c:pt>
                <c:pt idx="7">
                  <c:v>2.2999999999999998</c:v>
                </c:pt>
                <c:pt idx="8">
                  <c:v>3.5</c:v>
                </c:pt>
                <c:pt idx="9">
                  <c:v>3.8</c:v>
                </c:pt>
                <c:pt idx="10">
                  <c:v>4.5</c:v>
                </c:pt>
                <c:pt idx="11">
                  <c:v>5.4</c:v>
                </c:pt>
                <c:pt idx="12">
                  <c:v>6.4</c:v>
                </c:pt>
                <c:pt idx="13">
                  <c:v>9.1999999999999993</c:v>
                </c:pt>
                <c:pt idx="14">
                  <c:v>11.5</c:v>
                </c:pt>
                <c:pt idx="15">
                  <c:v>13.5</c:v>
                </c:pt>
                <c:pt idx="16">
                  <c:v>15.7</c:v>
                </c:pt>
                <c:pt idx="17">
                  <c:v>18.899999999999999</c:v>
                </c:pt>
                <c:pt idx="18">
                  <c:v>25</c:v>
                </c:pt>
                <c:pt idx="19">
                  <c:v>27.5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E3-9D44-BAD4-B9B501A5951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9431376"/>
        <c:axId val="469436864"/>
      </c:barChart>
      <c:catAx>
        <c:axId val="46943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469436864"/>
        <c:crosses val="autoZero"/>
        <c:auto val="1"/>
        <c:lblAlgn val="ctr"/>
        <c:lblOffset val="100"/>
        <c:noMultiLvlLbl val="0"/>
      </c:catAx>
      <c:valAx>
        <c:axId val="469436864"/>
        <c:scaling>
          <c:orientation val="minMax"/>
          <c:max val="3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77"/>
                <a:ea typeface="+mn-ea"/>
                <a:cs typeface="+mn-cs"/>
              </a:defRPr>
            </a:pPr>
            <a:endParaRPr lang="en-US"/>
          </a:p>
        </c:txPr>
        <c:crossAx val="46943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Montserrat" pitchFamily="2" charset="77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D8901-0D4F-E645-88A3-6DFDD269BCE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32362-1BD8-5248-BF64-0AFC8626E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2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32362-1BD8-5248-BF64-0AFC8626EA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32362-1BD8-5248-BF64-0AFC8626EA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32362-1BD8-5248-BF64-0AFC8626EA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44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20C69-8C73-4047-85CC-F5445B7DF61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547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sv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A97A9D-A8C8-0F4F-8E87-595A5CB80109}"/>
              </a:ext>
            </a:extLst>
          </p:cNvPr>
          <p:cNvCxnSpPr>
            <a:cxnSpLocks/>
          </p:cNvCxnSpPr>
          <p:nvPr userDrawn="1"/>
        </p:nvCxnSpPr>
        <p:spPr>
          <a:xfrm>
            <a:off x="9708055" y="0"/>
            <a:ext cx="1798145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9E6B025-79B6-3744-9A60-E4A0C792E119}"/>
              </a:ext>
            </a:extLst>
          </p:cNvPr>
          <p:cNvSpPr/>
          <p:nvPr userDrawn="1"/>
        </p:nvSpPr>
        <p:spPr>
          <a:xfrm>
            <a:off x="10021322" y="1778000"/>
            <a:ext cx="441478" cy="441478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903FD3-E165-F44E-87BC-4B2AC3155ED2}"/>
              </a:ext>
            </a:extLst>
          </p:cNvPr>
          <p:cNvSpPr/>
          <p:nvPr userDrawn="1"/>
        </p:nvSpPr>
        <p:spPr>
          <a:xfrm>
            <a:off x="11431265" y="3998224"/>
            <a:ext cx="307004" cy="307004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90E1AC6-C820-C644-B053-AC47DF1CA0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5" y="2448078"/>
            <a:ext cx="7345465" cy="1338828"/>
          </a:xfrm>
        </p:spPr>
        <p:txBody>
          <a:bodyPr wrap="square" anchor="b">
            <a:normAutofit/>
          </a:bodyPr>
          <a:lstStyle>
            <a:lvl1pPr algn="l">
              <a:defRPr sz="4500" b="0" i="0">
                <a:solidFill>
                  <a:schemeClr val="tx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Master title of three lines max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31B5BB0-3E2A-A54C-A7FD-F79E57BC33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4" y="3849187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Support on this subtitle if the title is too long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F3107C6-378F-6546-A191-34797BB34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4" y="5134106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and Job Position </a:t>
            </a:r>
          </a:p>
          <a:p>
            <a:pPr lvl="0"/>
            <a:r>
              <a:rPr lang="en-US" dirty="0"/>
              <a:t>at Sievo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20129D0-F151-5C4D-B132-264FCAB2D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21" y="308661"/>
            <a:ext cx="853183" cy="352721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EAF3D0D-1241-C04F-97C4-E921F1E332E9}"/>
              </a:ext>
            </a:extLst>
          </p:cNvPr>
          <p:cNvSpPr/>
          <p:nvPr userDrawn="1"/>
        </p:nvSpPr>
        <p:spPr>
          <a:xfrm>
            <a:off x="10021322" y="5605508"/>
            <a:ext cx="254001" cy="254001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2691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0">
            <a:extLst>
              <a:ext uri="{FF2B5EF4-FFF2-40B4-BE49-F238E27FC236}">
                <a16:creationId xmlns:a16="http://schemas.microsoft.com/office/drawing/2014/main" id="{FDF72062-8C6F-6848-A47D-C9A7E915EE2E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5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8252D5-EE76-604C-838C-9C71E7E3C352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32C230A-F908-104E-AC81-8C7EB9C482E9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40821F-20FB-4C49-8164-3E459725E7E1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DC38D53-9DB7-5D4C-B6C9-7FB0B0F6F85E}"/>
              </a:ext>
            </a:extLst>
          </p:cNvPr>
          <p:cNvSpPr/>
          <p:nvPr userDrawn="1"/>
        </p:nvSpPr>
        <p:spPr>
          <a:xfrm>
            <a:off x="11990931" y="3118129"/>
            <a:ext cx="310874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4D4D27A-4E86-C241-9C6B-C9CC355889B0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0476851-26E9-9041-A87D-12747FE97F71}"/>
              </a:ext>
            </a:extLst>
          </p:cNvPr>
          <p:cNvSpPr/>
          <p:nvPr userDrawn="1"/>
        </p:nvSpPr>
        <p:spPr>
          <a:xfrm>
            <a:off x="8930917" y="5866687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4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097F08C-5D5D-FA49-B85C-C1D72F31ED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5036602"/>
            <a:ext cx="1445506" cy="13489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06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FD2E5C9-5A7E-1D48-B863-4676520E9C4E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930999" y="599357"/>
            <a:ext cx="4694243" cy="575699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070D90-B842-F044-9A05-594E2F3F9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2" y="1002009"/>
            <a:ext cx="4533900" cy="1580806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5266E-2CB1-744F-88D9-BEE8AAA0D40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25734"/>
            <a:ext cx="5759691" cy="830944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640304-FEB8-A345-9D8D-F6A04A86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1" y="3959355"/>
            <a:ext cx="5759691" cy="2147287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100" b="0" i="0">
                <a:latin typeface="Montserrat Light" pitchFamily="2" charset="77"/>
              </a:defRPr>
            </a:lvl2pPr>
            <a:lvl3pPr>
              <a:defRPr sz="1051" b="0" i="0">
                <a:latin typeface="Montserrat Light" pitchFamily="2" charset="77"/>
              </a:defRPr>
            </a:lvl3pPr>
            <a:lvl4pPr>
              <a:defRPr sz="1000" b="0" i="0">
                <a:latin typeface="Montserrat Light" pitchFamily="2" charset="77"/>
              </a:defRPr>
            </a:lvl4pPr>
            <a:lvl5pPr>
              <a:defRPr sz="100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C9E2713-B2E1-BB41-9237-F37743228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ABFAA0C-E942-4A4D-9A51-980457961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17337310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061D6631-49E8-8048-8F97-D643E8E0401E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670676" y="561978"/>
            <a:ext cx="4932363" cy="57943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D021DA-E373-F54A-A213-0BD75DBEF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2" y="1002009"/>
            <a:ext cx="4533900" cy="1580806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50B4E5A-FCED-4142-8A25-063D95567F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25734"/>
            <a:ext cx="5759691" cy="830944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623922-4B68-EB43-ACC4-E240AA26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1" y="3959355"/>
            <a:ext cx="5759691" cy="2147287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100" b="0" i="0">
                <a:latin typeface="Montserrat Light" pitchFamily="2" charset="77"/>
              </a:defRPr>
            </a:lvl2pPr>
            <a:lvl3pPr>
              <a:defRPr sz="1051" b="0" i="0">
                <a:latin typeface="Montserrat Light" pitchFamily="2" charset="77"/>
              </a:defRPr>
            </a:lvl3pPr>
            <a:lvl4pPr>
              <a:defRPr sz="1000" b="0" i="0">
                <a:latin typeface="Montserrat Light" pitchFamily="2" charset="77"/>
              </a:defRPr>
            </a:lvl4pPr>
            <a:lvl5pPr>
              <a:defRPr sz="100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BCCB6D9-2B1E-884C-8DFE-FA92C86DB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787D6CB4-CE16-E547-8524-A4110C1F2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42155541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6">
            <a:extLst>
              <a:ext uri="{FF2B5EF4-FFF2-40B4-BE49-F238E27FC236}">
                <a16:creationId xmlns:a16="http://schemas.microsoft.com/office/drawing/2014/main" id="{AD87FBEE-7B1B-8942-A520-95AEECBE10B2}"/>
              </a:ext>
            </a:extLst>
          </p:cNvPr>
          <p:cNvSpPr/>
          <p:nvPr userDrawn="1"/>
        </p:nvSpPr>
        <p:spPr>
          <a:xfrm rot="10800000">
            <a:off x="11215653" y="0"/>
            <a:ext cx="571499" cy="6893170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0 w 10392556"/>
              <a:gd name="connsiteY0" fmla="*/ 0 h 5875957"/>
              <a:gd name="connsiteX1" fmla="*/ 9544829 w 10392556"/>
              <a:gd name="connsiteY1" fmla="*/ 2939669 h 5875957"/>
              <a:gd name="connsiteX2" fmla="*/ 9922982 w 10392556"/>
              <a:gd name="connsiteY2" fmla="*/ 5875957 h 5875957"/>
              <a:gd name="connsiteX0" fmla="*/ 0 w 15544654"/>
              <a:gd name="connsiteY0" fmla="*/ 0 h 5875957"/>
              <a:gd name="connsiteX1" fmla="*/ 9544829 w 15544654"/>
              <a:gd name="connsiteY1" fmla="*/ 2939669 h 5875957"/>
              <a:gd name="connsiteX2" fmla="*/ 9922982 w 15544654"/>
              <a:gd name="connsiteY2" fmla="*/ 5875957 h 587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44654" h="5875957">
                <a:moveTo>
                  <a:pt x="0" y="0"/>
                </a:moveTo>
                <a:cubicBezTo>
                  <a:pt x="0" y="0"/>
                  <a:pt x="27297621" y="809131"/>
                  <a:pt x="9544829" y="2939669"/>
                </a:cubicBezTo>
                <a:cubicBezTo>
                  <a:pt x="-8207963" y="5070207"/>
                  <a:pt x="9922982" y="5875957"/>
                  <a:pt x="9922982" y="5875957"/>
                </a:cubicBez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F4ABC-4DBD-5A46-B706-064799754EFE}"/>
              </a:ext>
            </a:extLst>
          </p:cNvPr>
          <p:cNvSpPr/>
          <p:nvPr userDrawn="1"/>
        </p:nvSpPr>
        <p:spPr>
          <a:xfrm>
            <a:off x="11488193" y="779285"/>
            <a:ext cx="463059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8D1164-B1D0-9642-ABF1-8F68F97C3925}"/>
              </a:ext>
            </a:extLst>
          </p:cNvPr>
          <p:cNvSpPr/>
          <p:nvPr userDrawn="1"/>
        </p:nvSpPr>
        <p:spPr>
          <a:xfrm>
            <a:off x="11154183" y="5678706"/>
            <a:ext cx="323851" cy="323850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A62AD9-E953-BE47-B5DB-3E47A413E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F8A7E89-4610-F44F-828D-89D1B2135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76A92E-4250-C049-8236-CD5D6A398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5" y="1242345"/>
            <a:ext cx="815267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38E15C-2331-F746-9C18-FE9B102B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806" y="2790487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4053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5AD7F3-0822-654F-9BB2-4D4C0F29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5" y="1242345"/>
            <a:ext cx="815267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9B93FA7-74C1-E84E-97D5-DE95C9423F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5806" y="2790487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content. If you don’t need content in this slide then delete this text box and place the title lower.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5EDD16-2C64-114E-9D67-F895B0C8F854}"/>
              </a:ext>
            </a:extLst>
          </p:cNvPr>
          <p:cNvSpPr/>
          <p:nvPr userDrawn="1"/>
        </p:nvSpPr>
        <p:spPr>
          <a:xfrm>
            <a:off x="9404592" y="4509687"/>
            <a:ext cx="3556035" cy="3556035"/>
          </a:xfrm>
          <a:prstGeom prst="ellipse">
            <a:avLst/>
          </a:prstGeom>
          <a:ln w="9525" cap="rnd">
            <a:solidFill>
              <a:srgbClr val="1B324B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9C06E7-3CD3-3048-B630-D2A9DB89290D}"/>
              </a:ext>
            </a:extLst>
          </p:cNvPr>
          <p:cNvSpPr/>
          <p:nvPr userDrawn="1"/>
        </p:nvSpPr>
        <p:spPr>
          <a:xfrm>
            <a:off x="11245827" y="4412611"/>
            <a:ext cx="202095" cy="20209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403443-0E3E-134C-85F4-3997632AFCAC}"/>
              </a:ext>
            </a:extLst>
          </p:cNvPr>
          <p:cNvSpPr/>
          <p:nvPr userDrawn="1"/>
        </p:nvSpPr>
        <p:spPr>
          <a:xfrm>
            <a:off x="8765724" y="6134865"/>
            <a:ext cx="358011" cy="358010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86250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61190C9-6AC8-3A41-B9A5-12667E2A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D0C214A-9B90-3A4B-A568-DC089F39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60A32D-5FD8-994F-8F45-D6E38C796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5" y="1242345"/>
            <a:ext cx="815267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2627E4-72B2-7D42-9DBF-305B3BFC7D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5806" y="2790487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content. If you don’t need content in this slide then delete this text box and place the title lower.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86956B-6082-C041-B97F-98D1B44020DA}"/>
              </a:ext>
            </a:extLst>
          </p:cNvPr>
          <p:cNvCxnSpPr>
            <a:cxnSpLocks/>
          </p:cNvCxnSpPr>
          <p:nvPr userDrawn="1"/>
        </p:nvCxnSpPr>
        <p:spPr>
          <a:xfrm>
            <a:off x="10022545" y="0"/>
            <a:ext cx="1771891" cy="6858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1AFC25E-571E-154B-8E6C-097605DB58E4}"/>
              </a:ext>
            </a:extLst>
          </p:cNvPr>
          <p:cNvSpPr/>
          <p:nvPr userDrawn="1"/>
        </p:nvSpPr>
        <p:spPr>
          <a:xfrm>
            <a:off x="11076601" y="4720279"/>
            <a:ext cx="463059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89C72F-8F28-A64C-A4E7-DADE0CD3AA1B}"/>
              </a:ext>
            </a:extLst>
          </p:cNvPr>
          <p:cNvSpPr/>
          <p:nvPr userDrawn="1"/>
        </p:nvSpPr>
        <p:spPr>
          <a:xfrm rot="18185765">
            <a:off x="11167312" y="1882029"/>
            <a:ext cx="214526" cy="214527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344996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61190C9-6AC8-3A41-B9A5-12667E2A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D0C214A-9B90-3A4B-A568-DC089F39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60A32D-5FD8-994F-8F45-D6E38C796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5" y="1242345"/>
            <a:ext cx="815267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2627E4-72B2-7D42-9DBF-305B3BFC7D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5806" y="2790487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content. If you don’t need content in this slide then delete this text box and place the title lower.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078D32-BF4D-3849-BC77-901AD293E59A}"/>
              </a:ext>
            </a:extLst>
          </p:cNvPr>
          <p:cNvSpPr/>
          <p:nvPr userDrawn="1"/>
        </p:nvSpPr>
        <p:spPr>
          <a:xfrm rot="18185765">
            <a:off x="11319790" y="3301434"/>
            <a:ext cx="255135" cy="255135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C044EF-5409-904B-8ED7-8165177E6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745355" y="4234595"/>
            <a:ext cx="1446647" cy="26234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CB94670C-A4E6-024D-88BF-922F85A535CE}"/>
              </a:ext>
            </a:extLst>
          </p:cNvPr>
          <p:cNvSpPr/>
          <p:nvPr userDrawn="1"/>
        </p:nvSpPr>
        <p:spPr>
          <a:xfrm rot="18185765">
            <a:off x="11111314" y="5739927"/>
            <a:ext cx="319022" cy="319023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485220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325BBE7-2178-244F-902C-26E47480BC09}"/>
              </a:ext>
            </a:extLst>
          </p:cNvPr>
          <p:cNvGrpSpPr/>
          <p:nvPr userDrawn="1"/>
        </p:nvGrpSpPr>
        <p:grpSpPr>
          <a:xfrm>
            <a:off x="7630195" y="4469529"/>
            <a:ext cx="3660447" cy="2388473"/>
            <a:chOff x="8525105" y="4155311"/>
            <a:chExt cx="2829659" cy="22700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01317D4-B488-004F-9045-E6651FDC209D}"/>
                </a:ext>
              </a:extLst>
            </p:cNvPr>
            <p:cNvSpPr/>
            <p:nvPr userDrawn="1"/>
          </p:nvSpPr>
          <p:spPr>
            <a:xfrm>
              <a:off x="9606987" y="5197032"/>
              <a:ext cx="347240" cy="715811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CA5C51-5530-A94B-8C1D-D740D1716CAF}"/>
                </a:ext>
              </a:extLst>
            </p:cNvPr>
            <p:cNvSpPr/>
            <p:nvPr userDrawn="1"/>
          </p:nvSpPr>
          <p:spPr>
            <a:xfrm>
              <a:off x="9954227" y="5920974"/>
              <a:ext cx="347240" cy="504427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2089F9-3EB5-E241-884C-E3698D6F49DD}"/>
                </a:ext>
              </a:extLst>
            </p:cNvPr>
            <p:cNvSpPr/>
            <p:nvPr userDrawn="1"/>
          </p:nvSpPr>
          <p:spPr>
            <a:xfrm>
              <a:off x="10313043" y="4699322"/>
              <a:ext cx="347240" cy="1213522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A7A754-E15F-0F4A-BF46-BAC462EB4B14}"/>
                </a:ext>
              </a:extLst>
            </p:cNvPr>
            <p:cNvSpPr/>
            <p:nvPr userDrawn="1"/>
          </p:nvSpPr>
          <p:spPr>
            <a:xfrm>
              <a:off x="10660283" y="5920973"/>
              <a:ext cx="347240" cy="504428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C954C-75E2-0E42-9563-74F6885132FD}"/>
                </a:ext>
              </a:extLst>
            </p:cNvPr>
            <p:cNvSpPr/>
            <p:nvPr userDrawn="1"/>
          </p:nvSpPr>
          <p:spPr>
            <a:xfrm>
              <a:off x="11007524" y="4155311"/>
              <a:ext cx="347240" cy="1757533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F83705-FE0C-C14F-84A5-C413677EB92B}"/>
                </a:ext>
              </a:extLst>
            </p:cNvPr>
            <p:cNvSpPr/>
            <p:nvPr userDrawn="1"/>
          </p:nvSpPr>
          <p:spPr>
            <a:xfrm>
              <a:off x="9248171" y="5920973"/>
              <a:ext cx="347240" cy="504428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605BEC-74D7-EB47-A59E-22BD17CA5514}"/>
                </a:ext>
              </a:extLst>
            </p:cNvPr>
            <p:cNvSpPr/>
            <p:nvPr userDrawn="1"/>
          </p:nvSpPr>
          <p:spPr>
            <a:xfrm>
              <a:off x="8889357" y="4439723"/>
              <a:ext cx="347240" cy="1473119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98A3FB-81E8-774E-A700-4C50C55AE705}"/>
                </a:ext>
              </a:extLst>
            </p:cNvPr>
            <p:cNvSpPr/>
            <p:nvPr userDrawn="1"/>
          </p:nvSpPr>
          <p:spPr>
            <a:xfrm>
              <a:off x="8525105" y="5920973"/>
              <a:ext cx="347240" cy="504430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2B1CCB-9B47-3043-8D78-1CEC78B7A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664" y="2744081"/>
            <a:ext cx="9132112" cy="1436906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a quote or a bold title here.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27" name="Graphic 6">
            <a:extLst>
              <a:ext uri="{FF2B5EF4-FFF2-40B4-BE49-F238E27FC236}">
                <a16:creationId xmlns:a16="http://schemas.microsoft.com/office/drawing/2014/main" id="{02B424D0-7EC4-8740-A2FA-35767BB025DF}"/>
              </a:ext>
            </a:extLst>
          </p:cNvPr>
          <p:cNvSpPr/>
          <p:nvPr userDrawn="1"/>
        </p:nvSpPr>
        <p:spPr>
          <a:xfrm rot="2514235">
            <a:off x="9607311" y="3827272"/>
            <a:ext cx="2091491" cy="5025857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29963910 w 29963911"/>
              <a:gd name="connsiteY0" fmla="*/ 947388 h 3800845"/>
              <a:gd name="connsiteX1" fmla="*/ 8721681 w 29963911"/>
              <a:gd name="connsiteY1" fmla="*/ 864557 h 3800845"/>
              <a:gd name="connsiteX2" fmla="*/ 9099834 w 29963911"/>
              <a:gd name="connsiteY2" fmla="*/ 3800845 h 3800845"/>
              <a:gd name="connsiteX0" fmla="*/ 30620026 w 30620027"/>
              <a:gd name="connsiteY0" fmla="*/ 1109363 h 3962820"/>
              <a:gd name="connsiteX1" fmla="*/ 8505834 w 30620027"/>
              <a:gd name="connsiteY1" fmla="*/ 815217 h 3962820"/>
              <a:gd name="connsiteX2" fmla="*/ 9755950 w 30620027"/>
              <a:gd name="connsiteY2" fmla="*/ 3962820 h 3962820"/>
              <a:gd name="connsiteX0" fmla="*/ 61989514 w 61989515"/>
              <a:gd name="connsiteY0" fmla="*/ 1109363 h 8462767"/>
              <a:gd name="connsiteX1" fmla="*/ 39875322 w 61989515"/>
              <a:gd name="connsiteY1" fmla="*/ 815217 h 8462767"/>
              <a:gd name="connsiteX2" fmla="*/ 0 w 61989515"/>
              <a:gd name="connsiteY2" fmla="*/ 8462767 h 8462767"/>
              <a:gd name="connsiteX0" fmla="*/ 61989514 w 61989515"/>
              <a:gd name="connsiteY0" fmla="*/ 289466 h 7642870"/>
              <a:gd name="connsiteX1" fmla="*/ 41370747 w 61989515"/>
              <a:gd name="connsiteY1" fmla="*/ 1207135 h 7642870"/>
              <a:gd name="connsiteX2" fmla="*/ 0 w 61989515"/>
              <a:gd name="connsiteY2" fmla="*/ 7642870 h 7642870"/>
              <a:gd name="connsiteX0" fmla="*/ 30800149 w 30800150"/>
              <a:gd name="connsiteY0" fmla="*/ 289466 h 3619733"/>
              <a:gd name="connsiteX1" fmla="*/ 10181382 w 30800150"/>
              <a:gd name="connsiteY1" fmla="*/ 1207135 h 3619733"/>
              <a:gd name="connsiteX2" fmla="*/ 5613551 w 30800150"/>
              <a:gd name="connsiteY2" fmla="*/ 3619733 h 3619733"/>
              <a:gd name="connsiteX0" fmla="*/ 27576982 w 28076718"/>
              <a:gd name="connsiteY0" fmla="*/ 398542 h 3728809"/>
              <a:gd name="connsiteX1" fmla="*/ 12492355 w 28076718"/>
              <a:gd name="connsiteY1" fmla="*/ 1121506 h 3728809"/>
              <a:gd name="connsiteX2" fmla="*/ 2390384 w 28076718"/>
              <a:gd name="connsiteY2" fmla="*/ 3728809 h 3728809"/>
              <a:gd name="connsiteX0" fmla="*/ 25186598 w 25686334"/>
              <a:gd name="connsiteY0" fmla="*/ 398542 h 3728809"/>
              <a:gd name="connsiteX1" fmla="*/ 10101971 w 25686334"/>
              <a:gd name="connsiteY1" fmla="*/ 1121506 h 3728809"/>
              <a:gd name="connsiteX2" fmla="*/ 0 w 25686334"/>
              <a:gd name="connsiteY2" fmla="*/ 3728809 h 3728809"/>
              <a:gd name="connsiteX0" fmla="*/ 18407572 w 21742266"/>
              <a:gd name="connsiteY0" fmla="*/ 0 h 5322087"/>
              <a:gd name="connsiteX1" fmla="*/ 10101971 w 21742266"/>
              <a:gd name="connsiteY1" fmla="*/ 2714784 h 5322087"/>
              <a:gd name="connsiteX2" fmla="*/ 0 w 21742266"/>
              <a:gd name="connsiteY2" fmla="*/ 5322087 h 5322087"/>
              <a:gd name="connsiteX0" fmla="*/ 18407572 w 18407573"/>
              <a:gd name="connsiteY0" fmla="*/ 0 h 5322087"/>
              <a:gd name="connsiteX1" fmla="*/ 10101971 w 18407573"/>
              <a:gd name="connsiteY1" fmla="*/ 2714784 h 5322087"/>
              <a:gd name="connsiteX2" fmla="*/ 0 w 18407573"/>
              <a:gd name="connsiteY2" fmla="*/ 5322087 h 5322087"/>
              <a:gd name="connsiteX0" fmla="*/ 18412410 w 18631986"/>
              <a:gd name="connsiteY0" fmla="*/ 0 h 5322087"/>
              <a:gd name="connsiteX1" fmla="*/ 10106809 w 18631986"/>
              <a:gd name="connsiteY1" fmla="*/ 2714784 h 5322087"/>
              <a:gd name="connsiteX2" fmla="*/ 4838 w 18631986"/>
              <a:gd name="connsiteY2" fmla="*/ 5322087 h 5322087"/>
              <a:gd name="connsiteX0" fmla="*/ 18456842 w 18542932"/>
              <a:gd name="connsiteY0" fmla="*/ 0 h 5322087"/>
              <a:gd name="connsiteX1" fmla="*/ 9409472 w 18542932"/>
              <a:gd name="connsiteY1" fmla="*/ 2686747 h 5322087"/>
              <a:gd name="connsiteX2" fmla="*/ 49270 w 18542932"/>
              <a:gd name="connsiteY2" fmla="*/ 5322087 h 5322087"/>
              <a:gd name="connsiteX0" fmla="*/ 28493383 w 38782444"/>
              <a:gd name="connsiteY0" fmla="*/ 0 h 5322087"/>
              <a:gd name="connsiteX1" fmla="*/ 19446013 w 38782444"/>
              <a:gd name="connsiteY1" fmla="*/ 2686747 h 5322087"/>
              <a:gd name="connsiteX2" fmla="*/ 10085811 w 38782444"/>
              <a:gd name="connsiteY2" fmla="*/ 5322087 h 532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82444" h="5322087">
                <a:moveTo>
                  <a:pt x="28493383" y="0"/>
                </a:moveTo>
                <a:cubicBezTo>
                  <a:pt x="28493383" y="0"/>
                  <a:pt x="56833088" y="2399846"/>
                  <a:pt x="19446013" y="2686747"/>
                </a:cubicBezTo>
                <a:cubicBezTo>
                  <a:pt x="-17941062" y="2973648"/>
                  <a:pt x="10085811" y="5322087"/>
                  <a:pt x="10085811" y="5322087"/>
                </a:cubicBezTo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3971CB6-EC9F-A24C-B6D7-DDA13AB57BFA}"/>
              </a:ext>
            </a:extLst>
          </p:cNvPr>
          <p:cNvSpPr/>
          <p:nvPr userDrawn="1"/>
        </p:nvSpPr>
        <p:spPr>
          <a:xfrm>
            <a:off x="11663455" y="6003851"/>
            <a:ext cx="175667" cy="175667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ED94-D16D-E94E-BD1B-EC0C130B59D6}"/>
              </a:ext>
            </a:extLst>
          </p:cNvPr>
          <p:cNvSpPr/>
          <p:nvPr userDrawn="1"/>
        </p:nvSpPr>
        <p:spPr>
          <a:xfrm>
            <a:off x="9218880" y="6179518"/>
            <a:ext cx="241539" cy="241539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674693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2B1CCB-9B47-3043-8D78-1CEC78B7A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664" y="2744081"/>
            <a:ext cx="9132112" cy="1436906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a quote or a bold title here.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411562-046D-F544-BEE1-C7E33B3B40E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70305" y="0"/>
            <a:ext cx="1407395" cy="685800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29BC225-C5B8-C54C-82D4-37DD69D43265}"/>
              </a:ext>
            </a:extLst>
          </p:cNvPr>
          <p:cNvSpPr/>
          <p:nvPr userDrawn="1"/>
        </p:nvSpPr>
        <p:spPr>
          <a:xfrm>
            <a:off x="10207247" y="5443567"/>
            <a:ext cx="463059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9456A8-A19F-B545-83CB-FB8DBDB4F9B7}"/>
              </a:ext>
            </a:extLst>
          </p:cNvPr>
          <p:cNvSpPr/>
          <p:nvPr userDrawn="1"/>
        </p:nvSpPr>
        <p:spPr>
          <a:xfrm>
            <a:off x="11583727" y="1452553"/>
            <a:ext cx="323851" cy="323850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93148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2130A66-A082-884E-9CB8-86EB12285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5802" y="5677521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Name and Surname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1EAA3BA-A194-0142-A56A-4001961DDF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5802" y="5973832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FDC471-87AD-F745-9C8E-E0C1137865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5802" y="6289143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D40B7-2C66-9748-B4FA-453DDD5DD900}"/>
              </a:ext>
            </a:extLst>
          </p:cNvPr>
          <p:cNvSpPr txBox="1"/>
          <p:nvPr userDrawn="1"/>
        </p:nvSpPr>
        <p:spPr>
          <a:xfrm>
            <a:off x="6084916" y="3084022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9E18F6-2309-3143-9698-EC3E0052CC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7747" y="2294314"/>
            <a:ext cx="7617235" cy="191192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8D57515-E763-584F-AA6F-862EE76CB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218F3-AA04-2142-8BBB-66D06A29B8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1260" y="3882045"/>
            <a:ext cx="1169480" cy="826414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4BD16DD-DBC5-8C4F-8B51-DAD1790A08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251" y="277902"/>
            <a:ext cx="2257480" cy="872472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Add Sievo address if needed</a:t>
            </a:r>
          </a:p>
        </p:txBody>
      </p:sp>
    </p:spTree>
    <p:extLst>
      <p:ext uri="{BB962C8B-B14F-4D97-AF65-F5344CB8AC3E}">
        <p14:creationId xmlns:p14="http://schemas.microsoft.com/office/powerpoint/2010/main" val="40511860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351449"/>
            <a:ext cx="10972800" cy="1143000"/>
          </a:xfrm>
        </p:spPr>
        <p:txBody>
          <a:bodyPr>
            <a:normAutofit/>
          </a:bodyPr>
          <a:lstStyle>
            <a:lvl1pPr>
              <a:defRPr sz="3266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>
            <a:r>
              <a:rPr lang="fi-FI"/>
              <a:t>Click to add 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32548" y="2480029"/>
            <a:ext cx="3749853" cy="2129404"/>
          </a:xfrm>
          <a:prstGeom prst="rect">
            <a:avLst/>
          </a:prstGeom>
        </p:spPr>
        <p:txBody>
          <a:bodyPr vert="horz" wrap="square" lIns="95123" tIns="47562" rIns="95123" bIns="47562" rtlCol="0">
            <a:noAutofit/>
          </a:bodyPr>
          <a:lstStyle/>
          <a:p>
            <a:endParaRPr lang="en-GB" sz="1452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Sisällön paikkamerkki 2"/>
          <p:cNvSpPr>
            <a:spLocks noGrp="1"/>
          </p:cNvSpPr>
          <p:nvPr>
            <p:ph idx="1"/>
          </p:nvPr>
        </p:nvSpPr>
        <p:spPr>
          <a:xfrm>
            <a:off x="609601" y="1600203"/>
            <a:ext cx="9741353" cy="4525963"/>
          </a:xfrm>
        </p:spPr>
        <p:txBody>
          <a:bodyPr/>
          <a:lstStyle>
            <a:lvl1pPr marL="311079" indent="-311079">
              <a:lnSpc>
                <a:spcPct val="125000"/>
              </a:lnSpc>
              <a:buFont typeface="Arial" panose="020B0604020202020204" pitchFamily="34" charset="0"/>
              <a:buChar char="•"/>
              <a:defRPr sz="2177">
                <a:solidFill>
                  <a:schemeClr val="tx1"/>
                </a:solidFill>
                <a:latin typeface="Montserrat Light"/>
                <a:cs typeface="Montserrat Light"/>
              </a:defRPr>
            </a:lvl1pPr>
            <a:lvl2pPr>
              <a:lnSpc>
                <a:spcPct val="125000"/>
              </a:lnSpc>
              <a:defRPr sz="1814">
                <a:solidFill>
                  <a:schemeClr val="tx1"/>
                </a:solidFill>
                <a:latin typeface="Montserrat Light"/>
                <a:cs typeface="Montserrat Light"/>
              </a:defRPr>
            </a:lvl2pPr>
            <a:lvl3pPr>
              <a:lnSpc>
                <a:spcPct val="125000"/>
              </a:lnSpc>
              <a:defRPr sz="1633">
                <a:solidFill>
                  <a:schemeClr val="tx1"/>
                </a:solidFill>
                <a:latin typeface="Montserrat Light"/>
                <a:cs typeface="Montserrat Light"/>
              </a:defRPr>
            </a:lvl3pPr>
            <a:lvl4pPr>
              <a:lnSpc>
                <a:spcPct val="125000"/>
              </a:lnSpc>
              <a:defRPr sz="1270" baseline="0">
                <a:solidFill>
                  <a:schemeClr val="tx1"/>
                </a:solidFill>
                <a:latin typeface="Montserrat Light"/>
                <a:cs typeface="Montserrat Light"/>
              </a:defRPr>
            </a:lvl4pPr>
            <a:lvl5pPr>
              <a:lnSpc>
                <a:spcPct val="125000"/>
              </a:lnSpc>
              <a:defRPr sz="1270">
                <a:solidFill>
                  <a:schemeClr val="tx1"/>
                </a:solidFill>
                <a:latin typeface="Montserrat Light"/>
                <a:cs typeface="Montserrat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Shape 36"/>
          <p:cNvSpPr txBox="1">
            <a:spLocks noGrp="1"/>
          </p:cNvSpPr>
          <p:nvPr>
            <p:ph type="sldNum" idx="12"/>
          </p:nvPr>
        </p:nvSpPr>
        <p:spPr>
          <a:xfrm>
            <a:off x="11364970" y="6261100"/>
            <a:ext cx="731536" cy="524714"/>
          </a:xfrm>
          <a:prstGeom prst="rect">
            <a:avLst/>
          </a:prstGeom>
        </p:spPr>
        <p:txBody>
          <a:bodyPr lIns="103175" tIns="103175" rIns="103175" bIns="103175" anchor="ctr" anchorCtr="0">
            <a:noAutofit/>
          </a:bodyPr>
          <a:lstStyle>
            <a:lvl1pPr>
              <a:defRPr>
                <a:latin typeface="Montserrat"/>
                <a:ea typeface="Montserrat"/>
                <a:cs typeface="Montserra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116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 Tw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94030FAD-5BCA-3845-9988-1F4E95932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462" t="1144" r="51564" b="47779"/>
          <a:stretch/>
        </p:blipFill>
        <p:spPr>
          <a:xfrm>
            <a:off x="6672767" y="0"/>
            <a:ext cx="5519234" cy="6858000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59BEFE8-D7EB-3B44-8C55-CD28FE9CEF41}"/>
              </a:ext>
            </a:extLst>
          </p:cNvPr>
          <p:cNvSpPr/>
          <p:nvPr userDrawn="1"/>
        </p:nvSpPr>
        <p:spPr>
          <a:xfrm rot="5813221">
            <a:off x="6119608" y="3104757"/>
            <a:ext cx="9913993" cy="3529393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190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84C5A3E-661D-AC43-A3BF-E66BC94FADF1}"/>
              </a:ext>
            </a:extLst>
          </p:cNvPr>
          <p:cNvSpPr/>
          <p:nvPr userDrawn="1"/>
        </p:nvSpPr>
        <p:spPr>
          <a:xfrm>
            <a:off x="10885042" y="3103292"/>
            <a:ext cx="383123" cy="383119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4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B13939-B91F-F54D-9164-BEBA88EA2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835" y="1938366"/>
            <a:ext cx="5172165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4EB957B-A283-584D-9B8A-C1EBEC1AC2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3835" y="4206484"/>
            <a:ext cx="517216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</p:spTree>
    <p:extLst>
      <p:ext uri="{BB962C8B-B14F-4D97-AF65-F5344CB8AC3E}">
        <p14:creationId xmlns:p14="http://schemas.microsoft.com/office/powerpoint/2010/main" val="39764040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iu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4294353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empty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A130E6-DF78-B149-A558-65F40C340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CD4B76-F58A-914F-8C61-129DAB856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608806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351449"/>
            <a:ext cx="10972800" cy="1143000"/>
          </a:xfrm>
        </p:spPr>
        <p:txBody>
          <a:bodyPr>
            <a:normAutofit/>
          </a:bodyPr>
          <a:lstStyle>
            <a:lvl1pPr>
              <a:defRPr sz="3266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1" y="1600203"/>
            <a:ext cx="9741353" cy="4525963"/>
          </a:xfrm>
        </p:spPr>
        <p:txBody>
          <a:bodyPr/>
          <a:lstStyle>
            <a:lvl1pPr>
              <a:lnSpc>
                <a:spcPct val="125000"/>
              </a:lnSpc>
              <a:defRPr sz="2177">
                <a:solidFill>
                  <a:schemeClr val="tx1"/>
                </a:solidFill>
                <a:latin typeface="Montserrat Light"/>
                <a:cs typeface="Montserrat Light"/>
              </a:defRPr>
            </a:lvl1pPr>
            <a:lvl2pPr>
              <a:lnSpc>
                <a:spcPct val="125000"/>
              </a:lnSpc>
              <a:defRPr sz="1814">
                <a:solidFill>
                  <a:schemeClr val="tx1"/>
                </a:solidFill>
                <a:latin typeface="Montserrat Light"/>
                <a:cs typeface="Montserrat Light"/>
              </a:defRPr>
            </a:lvl2pPr>
            <a:lvl3pPr>
              <a:lnSpc>
                <a:spcPct val="125000"/>
              </a:lnSpc>
              <a:defRPr sz="1633">
                <a:solidFill>
                  <a:schemeClr val="tx1"/>
                </a:solidFill>
                <a:latin typeface="Montserrat Light"/>
                <a:cs typeface="Montserrat Light"/>
              </a:defRPr>
            </a:lvl3pPr>
            <a:lvl4pPr>
              <a:lnSpc>
                <a:spcPct val="125000"/>
              </a:lnSpc>
              <a:defRPr sz="1270" baseline="0">
                <a:solidFill>
                  <a:schemeClr val="tx1"/>
                </a:solidFill>
                <a:latin typeface="Montserrat Light"/>
                <a:cs typeface="Montserrat Light"/>
              </a:defRPr>
            </a:lvl4pPr>
            <a:lvl5pPr>
              <a:lnSpc>
                <a:spcPct val="125000"/>
              </a:lnSpc>
              <a:defRPr sz="1270">
                <a:solidFill>
                  <a:schemeClr val="tx1"/>
                </a:solidFill>
                <a:latin typeface="Montserrat Light"/>
                <a:cs typeface="Montserrat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Shape 36"/>
          <p:cNvSpPr txBox="1">
            <a:spLocks noGrp="1"/>
          </p:cNvSpPr>
          <p:nvPr>
            <p:ph type="sldNum" idx="12"/>
          </p:nvPr>
        </p:nvSpPr>
        <p:spPr>
          <a:xfrm>
            <a:off x="11364970" y="6261100"/>
            <a:ext cx="731536" cy="524714"/>
          </a:xfrm>
          <a:prstGeom prst="rect">
            <a:avLst/>
          </a:prstGeom>
        </p:spPr>
        <p:txBody>
          <a:bodyPr lIns="103175" tIns="103175" rIns="103175" bIns="103175" anchor="ctr" anchorCtr="0">
            <a:noAutofit/>
          </a:bodyPr>
          <a:lstStyle>
            <a:lvl1pPr>
              <a:defRPr>
                <a:latin typeface="Montserrat"/>
                <a:ea typeface="Montserrat"/>
                <a:cs typeface="Montserra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8665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F5316089-DF4A-48B1-9B8D-5299B0913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2278" y="4137383"/>
            <a:ext cx="3446722" cy="1558158"/>
          </a:xfrm>
          <a:prstGeom prst="roundRect">
            <a:avLst>
              <a:gd name="adj" fmla="val 8124"/>
            </a:avLst>
          </a:pr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r-FR"/>
              <a:t>Insert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202F225-B9FD-448B-889D-8F12F0078F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4872" y="2246638"/>
            <a:ext cx="1558158" cy="3433601"/>
          </a:xfrm>
          <a:custGeom>
            <a:avLst/>
            <a:gdLst>
              <a:gd name="connsiteX0" fmla="*/ 126585 w 1558158"/>
              <a:gd name="connsiteY0" fmla="*/ 0 h 3453719"/>
              <a:gd name="connsiteX1" fmla="*/ 1431573 w 1558158"/>
              <a:gd name="connsiteY1" fmla="*/ 0 h 3453719"/>
              <a:gd name="connsiteX2" fmla="*/ 1558158 w 1558158"/>
              <a:gd name="connsiteY2" fmla="*/ 126585 h 3453719"/>
              <a:gd name="connsiteX3" fmla="*/ 1558158 w 1558158"/>
              <a:gd name="connsiteY3" fmla="*/ 1826877 h 3453719"/>
              <a:gd name="connsiteX4" fmla="*/ 1022064 w 1558158"/>
              <a:gd name="connsiteY4" fmla="*/ 1826877 h 3453719"/>
              <a:gd name="connsiteX5" fmla="*/ 835435 w 1558158"/>
              <a:gd name="connsiteY5" fmla="*/ 2013506 h 3453719"/>
              <a:gd name="connsiteX6" fmla="*/ 835435 w 1558158"/>
              <a:gd name="connsiteY6" fmla="*/ 3366378 h 3453719"/>
              <a:gd name="connsiteX7" fmla="*/ 850102 w 1558158"/>
              <a:gd name="connsiteY7" fmla="*/ 3439023 h 3453719"/>
              <a:gd name="connsiteX8" fmla="*/ 860010 w 1558158"/>
              <a:gd name="connsiteY8" fmla="*/ 3453719 h 3453719"/>
              <a:gd name="connsiteX9" fmla="*/ 126585 w 1558158"/>
              <a:gd name="connsiteY9" fmla="*/ 3453719 h 3453719"/>
              <a:gd name="connsiteX10" fmla="*/ 0 w 1558158"/>
              <a:gd name="connsiteY10" fmla="*/ 3327134 h 3453719"/>
              <a:gd name="connsiteX11" fmla="*/ 0 w 1558158"/>
              <a:gd name="connsiteY11" fmla="*/ 126585 h 3453719"/>
              <a:gd name="connsiteX12" fmla="*/ 126585 w 1558158"/>
              <a:gd name="connsiteY12" fmla="*/ 0 h 345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8158" h="3453719">
                <a:moveTo>
                  <a:pt x="126585" y="0"/>
                </a:moveTo>
                <a:lnTo>
                  <a:pt x="1431573" y="0"/>
                </a:lnTo>
                <a:cubicBezTo>
                  <a:pt x="1501484" y="0"/>
                  <a:pt x="1558158" y="56674"/>
                  <a:pt x="1558158" y="126585"/>
                </a:cubicBezTo>
                <a:lnTo>
                  <a:pt x="1558158" y="1826877"/>
                </a:lnTo>
                <a:lnTo>
                  <a:pt x="1022064" y="1826877"/>
                </a:lnTo>
                <a:cubicBezTo>
                  <a:pt x="918992" y="1826877"/>
                  <a:pt x="835435" y="1910434"/>
                  <a:pt x="835435" y="2013506"/>
                </a:cubicBezTo>
                <a:lnTo>
                  <a:pt x="835435" y="3366378"/>
                </a:lnTo>
                <a:cubicBezTo>
                  <a:pt x="835435" y="3392146"/>
                  <a:pt x="840658" y="3416695"/>
                  <a:pt x="850102" y="3439023"/>
                </a:cubicBezTo>
                <a:lnTo>
                  <a:pt x="860010" y="3453719"/>
                </a:lnTo>
                <a:lnTo>
                  <a:pt x="126585" y="3453719"/>
                </a:lnTo>
                <a:cubicBezTo>
                  <a:pt x="56674" y="3453719"/>
                  <a:pt x="0" y="3397045"/>
                  <a:pt x="0" y="3327134"/>
                </a:cubicBezTo>
                <a:lnTo>
                  <a:pt x="0" y="126585"/>
                </a:lnTo>
                <a:cubicBezTo>
                  <a:pt x="0" y="56674"/>
                  <a:pt x="56674" y="0"/>
                  <a:pt x="12658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r-FR"/>
              <a:t>Insert </a:t>
            </a:r>
            <a:r>
              <a:rPr lang="fr-FR" err="1"/>
              <a:t>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080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otsikko 2"/>
          <p:cNvSpPr txBox="1">
            <a:spLocks/>
          </p:cNvSpPr>
          <p:nvPr userDrawn="1"/>
        </p:nvSpPr>
        <p:spPr>
          <a:xfrm>
            <a:off x="609601" y="6439925"/>
            <a:ext cx="4097174" cy="266799"/>
          </a:xfrm>
          <a:prstGeom prst="rect">
            <a:avLst/>
          </a:prstGeom>
        </p:spPr>
        <p:txBody>
          <a:bodyPr vert="horz" lIns="95123" tIns="47562" rIns="95123" bIns="47562" rtlCol="0">
            <a:normAutofit/>
          </a:bodyPr>
          <a:lstStyle>
            <a:lvl1pPr marL="0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1800" kern="1200">
                <a:solidFill>
                  <a:schemeClr val="accent5"/>
                </a:solidFill>
                <a:latin typeface="Montserrat ExtraLight"/>
                <a:ea typeface="+mn-ea"/>
                <a:cs typeface="Montserrat ExtraLight"/>
              </a:defRPr>
            </a:lvl1pPr>
            <a:lvl2pPr marL="524277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ontserrat"/>
                <a:ea typeface="+mn-ea"/>
                <a:cs typeface="Montserrat"/>
              </a:defRPr>
            </a:lvl2pPr>
            <a:lvl3pPr marL="1048554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ontserrat"/>
                <a:ea typeface="+mn-ea"/>
                <a:cs typeface="Montserrat"/>
              </a:defRPr>
            </a:lvl3pPr>
            <a:lvl4pPr marL="1572830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Montserrat"/>
                <a:ea typeface="+mn-ea"/>
                <a:cs typeface="Montserrat"/>
              </a:defRPr>
            </a:lvl4pPr>
            <a:lvl5pPr marL="2097108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Montserrat"/>
                <a:ea typeface="+mn-ea"/>
                <a:cs typeface="Montserrat"/>
              </a:defRPr>
            </a:lvl5pPr>
            <a:lvl6pPr marL="2621387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45661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69938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94213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907">
                <a:solidFill>
                  <a:schemeClr val="tx1"/>
                </a:solidFill>
                <a:latin typeface="Montserrat"/>
                <a:cs typeface="Montserrat"/>
              </a:rPr>
              <a:t>Confidential © Sievo</a:t>
            </a: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609601" y="351449"/>
            <a:ext cx="10972800" cy="1143000"/>
          </a:xfrm>
        </p:spPr>
        <p:txBody>
          <a:bodyPr>
            <a:normAutofit/>
          </a:bodyPr>
          <a:lstStyle>
            <a:lvl1pPr>
              <a:defRPr sz="3266" baseline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Shape 36"/>
          <p:cNvSpPr txBox="1">
            <a:spLocks noGrp="1"/>
          </p:cNvSpPr>
          <p:nvPr>
            <p:ph type="sldNum" idx="12"/>
          </p:nvPr>
        </p:nvSpPr>
        <p:spPr>
          <a:xfrm>
            <a:off x="11364970" y="6261100"/>
            <a:ext cx="731536" cy="524714"/>
          </a:xfrm>
          <a:prstGeom prst="rect">
            <a:avLst/>
          </a:prstGeom>
        </p:spPr>
        <p:txBody>
          <a:bodyPr lIns="103175" tIns="103175" rIns="103175" bIns="103175" anchor="ctr" anchorCtr="0">
            <a:noAutofit/>
          </a:bodyPr>
          <a:lstStyle>
            <a:lvl1pPr>
              <a:defRPr>
                <a:latin typeface="Montserrat"/>
                <a:ea typeface="Montserrat"/>
                <a:cs typeface="Montserra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68165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A97A9D-A8C8-0F4F-8E87-595A5CB80109}"/>
              </a:ext>
            </a:extLst>
          </p:cNvPr>
          <p:cNvCxnSpPr>
            <a:cxnSpLocks/>
          </p:cNvCxnSpPr>
          <p:nvPr userDrawn="1"/>
        </p:nvCxnSpPr>
        <p:spPr>
          <a:xfrm>
            <a:off x="9708055" y="0"/>
            <a:ext cx="1798145" cy="68580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9E6B025-79B6-3744-9A60-E4A0C792E119}"/>
              </a:ext>
            </a:extLst>
          </p:cNvPr>
          <p:cNvSpPr/>
          <p:nvPr userDrawn="1"/>
        </p:nvSpPr>
        <p:spPr>
          <a:xfrm>
            <a:off x="10021322" y="1778000"/>
            <a:ext cx="441478" cy="441478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903FD3-E165-F44E-87BC-4B2AC3155ED2}"/>
              </a:ext>
            </a:extLst>
          </p:cNvPr>
          <p:cNvSpPr/>
          <p:nvPr userDrawn="1"/>
        </p:nvSpPr>
        <p:spPr>
          <a:xfrm>
            <a:off x="11431265" y="3998224"/>
            <a:ext cx="307004" cy="307004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90E1AC6-C820-C644-B053-AC47DF1CA0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5" y="2448078"/>
            <a:ext cx="7345465" cy="1338828"/>
          </a:xfrm>
        </p:spPr>
        <p:txBody>
          <a:bodyPr wrap="square" anchor="b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a Master title of three lines max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31B5BB0-3E2A-A54C-A7FD-F79E57BC33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4" y="3849187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Support on this subtitle if the title is too long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F3107C6-378F-6546-A191-34797BB34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4" y="5134106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and Job Position </a:t>
            </a:r>
          </a:p>
          <a:p>
            <a:pPr lvl="0"/>
            <a:r>
              <a:rPr lang="en-US"/>
              <a:t>at Sievo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A07620A-F4B4-1042-91A5-459E2B1D3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1" y="6492875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t>27.2.2024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4F96E078-A824-264B-8AB0-C866CAFB4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EAF3D0D-1241-C04F-97C4-E921F1E332E9}"/>
              </a:ext>
            </a:extLst>
          </p:cNvPr>
          <p:cNvSpPr/>
          <p:nvPr userDrawn="1"/>
        </p:nvSpPr>
        <p:spPr>
          <a:xfrm>
            <a:off x="10021322" y="5605508"/>
            <a:ext cx="254001" cy="254001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08E975D-DA30-41E1-98D4-1124B8761C10}"/>
              </a:ext>
            </a:extLst>
          </p:cNvPr>
          <p:cNvSpPr txBox="1">
            <a:spLocks/>
          </p:cNvSpPr>
          <p:nvPr userDrawn="1"/>
        </p:nvSpPr>
        <p:spPr>
          <a:xfrm>
            <a:off x="2496048" y="136449"/>
            <a:ext cx="3329010" cy="133882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en-FI" sz="2800"/>
              <a:t>with</a:t>
            </a:r>
            <a:r>
              <a:rPr lang="en-FI" sz="3200"/>
              <a:t> </a:t>
            </a:r>
            <a:endParaRPr lang="en-US" sz="320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58B8120-A3AA-4C7F-9755-17EF22C8A7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850" b="32010"/>
          <a:stretch/>
        </p:blipFill>
        <p:spPr>
          <a:xfrm>
            <a:off x="3329035" y="846323"/>
            <a:ext cx="1582115" cy="5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344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Background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B1D710A-A913-364A-8A45-2307BC6AA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4" y="5134106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and Job Position </a:t>
            </a:r>
          </a:p>
          <a:p>
            <a:pPr lvl="0"/>
            <a:r>
              <a:rPr lang="en-US"/>
              <a:t>at Sievo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9BC2BEC-C594-B042-A037-C34C753ED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5" y="2448078"/>
            <a:ext cx="7205579" cy="1338828"/>
          </a:xfrm>
        </p:spPr>
        <p:txBody>
          <a:bodyPr wrap="square"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Master title of three lines max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36AC6CB-5372-7641-AC38-544F52AD14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4" y="3849187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Support on this subtitle if the title is too long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60D3F20-2B84-DE4E-84F0-D9EEC1FFD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1" y="6492875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t>27.2.2024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21BBCD4-42E4-2141-B3DB-4EA650876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0FFB329-385C-6243-B360-C334F92DB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4879"/>
          <a:stretch/>
        </p:blipFill>
        <p:spPr>
          <a:xfrm>
            <a:off x="7225981" y="481219"/>
            <a:ext cx="4966019" cy="6569296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A9808C60-83FF-C549-BFDF-FA416EE07A07}"/>
              </a:ext>
            </a:extLst>
          </p:cNvPr>
          <p:cNvSpPr/>
          <p:nvPr/>
        </p:nvSpPr>
        <p:spPr>
          <a:xfrm rot="2339183">
            <a:off x="9023508" y="1802130"/>
            <a:ext cx="4248102" cy="3808206"/>
          </a:xfrm>
          <a:custGeom>
            <a:avLst/>
            <a:gdLst>
              <a:gd name="connsiteX0" fmla="*/ 4399197 w 4399197"/>
              <a:gd name="connsiteY0" fmla="*/ 2983807 h 3943655"/>
              <a:gd name="connsiteX1" fmla="*/ 960102 w 4399197"/>
              <a:gd name="connsiteY1" fmla="*/ 3437340 h 3943655"/>
              <a:gd name="connsiteX2" fmla="*/ 506731 w 4399197"/>
              <a:gd name="connsiteY2" fmla="*/ 0 h 394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9197" h="3943655">
                <a:moveTo>
                  <a:pt x="4399197" y="2983807"/>
                </a:moveTo>
                <a:cubicBezTo>
                  <a:pt x="3574834" y="4058214"/>
                  <a:pt x="2035123" y="4261305"/>
                  <a:pt x="960102" y="3437340"/>
                </a:cubicBezTo>
                <a:cubicBezTo>
                  <a:pt x="-114919" y="2613375"/>
                  <a:pt x="-317632" y="1074406"/>
                  <a:pt x="506731" y="0"/>
                </a:cubicBezTo>
              </a:path>
            </a:pathLst>
          </a:custGeom>
          <a:noFill/>
          <a:ln w="14268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9CA8CA-954C-F948-8505-00F82706E8DF}"/>
              </a:ext>
            </a:extLst>
          </p:cNvPr>
          <p:cNvSpPr/>
          <p:nvPr userDrawn="1"/>
        </p:nvSpPr>
        <p:spPr>
          <a:xfrm>
            <a:off x="10572828" y="1239155"/>
            <a:ext cx="194854" cy="194854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321E875-E51F-C040-B2B9-CF12171891E5}"/>
              </a:ext>
            </a:extLst>
          </p:cNvPr>
          <p:cNvSpPr/>
          <p:nvPr userDrawn="1"/>
        </p:nvSpPr>
        <p:spPr>
          <a:xfrm>
            <a:off x="11457411" y="5711243"/>
            <a:ext cx="323850" cy="323850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FA85D1-F3E7-EB47-BE02-2E07CACDCB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3954" y="319294"/>
            <a:ext cx="783351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074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DF089E-1D5A-FA42-A3D4-7E96AB653942}"/>
              </a:ext>
            </a:extLst>
          </p:cNvPr>
          <p:cNvSpPr txBox="1"/>
          <p:nvPr userDrawn="1"/>
        </p:nvSpPr>
        <p:spPr>
          <a:xfrm>
            <a:off x="1118548" y="1192656"/>
            <a:ext cx="349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1B324B"/>
                </a:solidFill>
                <a:latin typeface="Montserrat" pitchFamily="2" charset="77"/>
              </a:rPr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A0C524-B773-E94C-835B-3C8CEF498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427" y="2116910"/>
            <a:ext cx="5897371" cy="362108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/>
            </a:lvl1pPr>
            <a:lvl2pPr marL="685800" indent="-228600">
              <a:lnSpc>
                <a:spcPct val="150000"/>
              </a:lnSpc>
              <a:buFont typeface="+mj-lt"/>
              <a:buAutoNum type="arabicPeriod"/>
              <a:defRPr sz="1200"/>
            </a:lvl2pPr>
            <a:lvl3pPr marL="1257300" indent="-342900">
              <a:buFont typeface="+mj-lt"/>
              <a:buAutoNum type="arabicPeriod"/>
              <a:defRPr sz="1400"/>
            </a:lvl3pPr>
            <a:lvl4pPr marL="1600200" indent="-228600">
              <a:buFont typeface="+mj-lt"/>
              <a:buAutoNum type="arabicPeriod"/>
              <a:defRPr sz="1200"/>
            </a:lvl4pPr>
            <a:lvl5pPr marL="18288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agenda topic</a:t>
            </a:r>
          </a:p>
          <a:p>
            <a:pPr lvl="0"/>
            <a:r>
              <a:rPr lang="en-US"/>
              <a:t>Click to edit agenda topic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C37BE-99F2-0644-9C5C-D02AC9C6ECFB}"/>
              </a:ext>
            </a:extLst>
          </p:cNvPr>
          <p:cNvCxnSpPr>
            <a:cxnSpLocks/>
          </p:cNvCxnSpPr>
          <p:nvPr userDrawn="1"/>
        </p:nvCxnSpPr>
        <p:spPr>
          <a:xfrm>
            <a:off x="5183159" y="1379349"/>
            <a:ext cx="0" cy="4506444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4F896D7-87E6-6E4E-B21F-E76983F5E937}"/>
              </a:ext>
            </a:extLst>
          </p:cNvPr>
          <p:cNvSpPr/>
          <p:nvPr userDrawn="1"/>
        </p:nvSpPr>
        <p:spPr>
          <a:xfrm>
            <a:off x="4851155" y="1823735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1376E6-D39C-E342-8A6B-B4421B17C0A1}"/>
              </a:ext>
            </a:extLst>
          </p:cNvPr>
          <p:cNvSpPr/>
          <p:nvPr userDrawn="1"/>
        </p:nvSpPr>
        <p:spPr>
          <a:xfrm>
            <a:off x="11539972" y="6384551"/>
            <a:ext cx="216645" cy="21664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1D01569-BAC3-064A-91D9-95AF23D66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D090BE3-579F-B740-AE4C-179369745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5218945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DF089E-1D5A-FA42-A3D4-7E96AB653942}"/>
              </a:ext>
            </a:extLst>
          </p:cNvPr>
          <p:cNvSpPr txBox="1"/>
          <p:nvPr userDrawn="1"/>
        </p:nvSpPr>
        <p:spPr>
          <a:xfrm>
            <a:off x="1118548" y="1192656"/>
            <a:ext cx="349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Montserrat" pitchFamily="2" charset="77"/>
              </a:rPr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A0C524-B773-E94C-835B-3C8CEF498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7353" y="2116910"/>
            <a:ext cx="5886448" cy="362108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buFont typeface="+mj-lt"/>
              <a:buAutoNum type="arabicPeriod"/>
              <a:defRPr sz="1200">
                <a:solidFill>
                  <a:schemeClr val="bg1"/>
                </a:solidFill>
              </a:defRPr>
            </a:lvl2pPr>
            <a:lvl3pPr marL="1257300" indent="-342900">
              <a:buFont typeface="+mj-lt"/>
              <a:buAutoNum type="arabicPeriod"/>
              <a:defRPr sz="1400"/>
            </a:lvl3pPr>
            <a:lvl4pPr marL="1600200" indent="-228600">
              <a:buFont typeface="+mj-lt"/>
              <a:buAutoNum type="arabicPeriod"/>
              <a:defRPr sz="1200"/>
            </a:lvl4pPr>
            <a:lvl5pPr marL="18288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agenda topic</a:t>
            </a:r>
          </a:p>
          <a:p>
            <a:pPr lvl="0"/>
            <a:r>
              <a:rPr lang="en-US"/>
              <a:t>Click to edit agenda topic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C37BE-99F2-0644-9C5C-D02AC9C6ECFB}"/>
              </a:ext>
            </a:extLst>
          </p:cNvPr>
          <p:cNvCxnSpPr>
            <a:cxnSpLocks/>
          </p:cNvCxnSpPr>
          <p:nvPr userDrawn="1"/>
        </p:nvCxnSpPr>
        <p:spPr>
          <a:xfrm>
            <a:off x="5185867" y="1388874"/>
            <a:ext cx="0" cy="45064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EDD15E4-C8BD-EA46-A3B3-B4B7E91536D3}"/>
              </a:ext>
            </a:extLst>
          </p:cNvPr>
          <p:cNvSpPr/>
          <p:nvPr userDrawn="1"/>
        </p:nvSpPr>
        <p:spPr>
          <a:xfrm>
            <a:off x="4829997" y="5208582"/>
            <a:ext cx="117473" cy="117473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75EFF3-974B-E346-89F1-3F716F4DC88D}"/>
              </a:ext>
            </a:extLst>
          </p:cNvPr>
          <p:cNvSpPr/>
          <p:nvPr userDrawn="1"/>
        </p:nvSpPr>
        <p:spPr>
          <a:xfrm>
            <a:off x="11353801" y="607711"/>
            <a:ext cx="216645" cy="2166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0B093A3-551A-C54B-BAA2-2E95A7EEF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7DE5924-92F1-CE43-9F3C-8C0AE83D7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661544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0">
            <a:extLst>
              <a:ext uri="{FF2B5EF4-FFF2-40B4-BE49-F238E27FC236}">
                <a16:creationId xmlns:a16="http://schemas.microsoft.com/office/drawing/2014/main" id="{ED4A7324-9AA2-8E4A-91CF-3921189F13F7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05606C7-AD1A-4D47-A090-E2E3EE683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1" y="1218293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36A4421-8351-9C4F-970A-8E3F4454BD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1" y="3486411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EA8F746-A2F8-B14E-B85B-03416B9EAE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4869454"/>
            <a:ext cx="1445506" cy="15160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59BEFE8-D7EB-3B44-8C55-CD28FE9CEF41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84C5A3E-661D-AC43-A3BF-E66BC94FADF1}"/>
              </a:ext>
            </a:extLst>
          </p:cNvPr>
          <p:cNvSpPr/>
          <p:nvPr userDrawn="1"/>
        </p:nvSpPr>
        <p:spPr>
          <a:xfrm>
            <a:off x="9020369" y="5627491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4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64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 Thre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41BB621-0C6B-364C-BA01-71FCB39A91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495" t="31675" r="19886" b="31633"/>
          <a:stretch/>
        </p:blipFill>
        <p:spPr>
          <a:xfrm rot="16200000">
            <a:off x="6257694" y="923688"/>
            <a:ext cx="6858000" cy="5010617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DD4ECC5B-1699-3741-BCC4-A451E21B9C17}"/>
              </a:ext>
            </a:extLst>
          </p:cNvPr>
          <p:cNvSpPr/>
          <p:nvPr userDrawn="1"/>
        </p:nvSpPr>
        <p:spPr>
          <a:xfrm>
            <a:off x="10856362" y="4173937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FD03CC4-854A-DC47-ABB7-DA3541B6D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835" y="1938366"/>
            <a:ext cx="5172165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388FB-367C-8347-83D1-8EDACD1608D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3835" y="4206484"/>
            <a:ext cx="517216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</p:spTree>
    <p:extLst>
      <p:ext uri="{BB962C8B-B14F-4D97-AF65-F5344CB8AC3E}">
        <p14:creationId xmlns:p14="http://schemas.microsoft.com/office/powerpoint/2010/main" val="31985210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ta Blu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50">
            <a:extLst>
              <a:ext uri="{FF2B5EF4-FFF2-40B4-BE49-F238E27FC236}">
                <a16:creationId xmlns:a16="http://schemas.microsoft.com/office/drawing/2014/main" id="{4DBDCDF3-636C-A04B-AEAE-0B2988ACC6E5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2DD19E1-1032-3F47-A242-22764D4035F5}"/>
              </a:ext>
            </a:extLst>
          </p:cNvPr>
          <p:cNvSpPr/>
          <p:nvPr userDrawn="1"/>
        </p:nvSpPr>
        <p:spPr>
          <a:xfrm>
            <a:off x="11990931" y="3118129"/>
            <a:ext cx="310874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4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74A341E-7F92-7141-9C84-32B7AB21B75D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212BBBB-77E8-2B46-87D3-E5221FB6738C}"/>
              </a:ext>
            </a:extLst>
          </p:cNvPr>
          <p:cNvSpPr/>
          <p:nvPr userDrawn="1"/>
        </p:nvSpPr>
        <p:spPr>
          <a:xfrm>
            <a:off x="8930917" y="5866687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05E5B-960C-1B4B-8CA7-00B4308F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1" y="1218293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37FD68-2667-A743-B381-EA515F6E99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1" y="3486411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897C15-8862-8F4D-969D-58D0B7BF2D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4869454"/>
            <a:ext cx="1445506" cy="15160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270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50">
            <a:extLst>
              <a:ext uri="{FF2B5EF4-FFF2-40B4-BE49-F238E27FC236}">
                <a16:creationId xmlns:a16="http://schemas.microsoft.com/office/drawing/2014/main" id="{103AA224-E50B-4643-A3C4-9AB82493AE34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4E67E9A-0210-7945-A0B4-A3BAA8595382}"/>
              </a:ext>
            </a:extLst>
          </p:cNvPr>
          <p:cNvSpPr/>
          <p:nvPr userDrawn="1"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EDC75E8-7835-124C-9F84-43C4375C125B}"/>
              </a:ext>
            </a:extLst>
          </p:cNvPr>
          <p:cNvSpPr/>
          <p:nvPr userDrawn="1"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76AA50F-7554-624B-8BAA-77BF4F4EFA89}"/>
              </a:ext>
            </a:extLst>
          </p:cNvPr>
          <p:cNvSpPr/>
          <p:nvPr userDrawn="1"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A614DA-24F4-EE4F-A9A3-59266FB3EB8B}"/>
              </a:ext>
            </a:extLst>
          </p:cNvPr>
          <p:cNvSpPr txBox="1"/>
          <p:nvPr userDrawn="1"/>
        </p:nvSpPr>
        <p:spPr>
          <a:xfrm>
            <a:off x="5014452" y="-6784258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9E138B5-70C1-C24F-B7AA-7EE473CD2F5F}"/>
              </a:ext>
            </a:extLst>
          </p:cNvPr>
          <p:cNvSpPr/>
          <p:nvPr/>
        </p:nvSpPr>
        <p:spPr>
          <a:xfrm>
            <a:off x="-9950280" y="-3408690"/>
            <a:ext cx="24942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FF7766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317C3BC-053F-6246-9A28-0F7FFFBACE09}"/>
              </a:ext>
            </a:extLst>
          </p:cNvPr>
          <p:cNvSpPr/>
          <p:nvPr/>
        </p:nvSpPr>
        <p:spPr>
          <a:xfrm>
            <a:off x="-9950280" y="-3408690"/>
            <a:ext cx="24942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FF7766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4732B90-7319-7B4B-A491-34A89B11F6A0}"/>
              </a:ext>
            </a:extLst>
          </p:cNvPr>
          <p:cNvSpPr/>
          <p:nvPr/>
        </p:nvSpPr>
        <p:spPr>
          <a:xfrm>
            <a:off x="-9950280" y="-3408690"/>
            <a:ext cx="24942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0254FF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5920B72-9DEB-ED45-88F5-BEEAEEE9B32C}"/>
              </a:ext>
            </a:extLst>
          </p:cNvPr>
          <p:cNvSpPr/>
          <p:nvPr userDrawn="1"/>
        </p:nvSpPr>
        <p:spPr>
          <a:xfrm>
            <a:off x="11990931" y="3118129"/>
            <a:ext cx="310874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749259D2-C9C9-E049-A53E-D04080A2D466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B687D5B3-972A-F543-9E83-1DB39861682E}"/>
              </a:ext>
            </a:extLst>
          </p:cNvPr>
          <p:cNvSpPr/>
          <p:nvPr userDrawn="1"/>
        </p:nvSpPr>
        <p:spPr>
          <a:xfrm>
            <a:off x="8930917" y="5866687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8BC9D4C-D192-FA47-8DD1-29FF7E273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1" y="1218293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3B4CBBA-CD5F-224C-97DC-4F008F4E05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1" y="3486411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6C0A9E9-2712-0E4D-951C-571C49BB69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4869454"/>
            <a:ext cx="1445506" cy="15160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27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Orang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0">
            <a:extLst>
              <a:ext uri="{FF2B5EF4-FFF2-40B4-BE49-F238E27FC236}">
                <a16:creationId xmlns:a16="http://schemas.microsoft.com/office/drawing/2014/main" id="{FDF72062-8C6F-6848-A47D-C9A7E915EE2E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6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8252D5-EE76-604C-838C-9C71E7E3C352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32C230A-F908-104E-AC81-8C7EB9C482E9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40821F-20FB-4C49-8164-3E459725E7E1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4D4D27A-4E86-C241-9C6B-C9CC355889B0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EA178E-1227-8E47-B281-38E4147C0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1" y="1218293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2C54DB0-544F-5F46-B333-39E68A4C6C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1" y="3486411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1498E9-DF24-D345-AFE8-75BE76815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4869454"/>
            <a:ext cx="1445506" cy="15160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DC38D53-9DB7-5D4C-B6C9-7FB0B0F6F85E}"/>
              </a:ext>
            </a:extLst>
          </p:cNvPr>
          <p:cNvSpPr/>
          <p:nvPr userDrawn="1"/>
        </p:nvSpPr>
        <p:spPr>
          <a:xfrm>
            <a:off x="9593960" y="3945751"/>
            <a:ext cx="296592" cy="296589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39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0">
            <a:extLst>
              <a:ext uri="{FF2B5EF4-FFF2-40B4-BE49-F238E27FC236}">
                <a16:creationId xmlns:a16="http://schemas.microsoft.com/office/drawing/2014/main" id="{FDF72062-8C6F-6848-A47D-C9A7E915EE2E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5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8252D5-EE76-604C-838C-9C71E7E3C352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32C230A-F908-104E-AC81-8C7EB9C482E9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40821F-20FB-4C49-8164-3E459725E7E1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DC38D53-9DB7-5D4C-B6C9-7FB0B0F6F85E}"/>
              </a:ext>
            </a:extLst>
          </p:cNvPr>
          <p:cNvSpPr/>
          <p:nvPr userDrawn="1"/>
        </p:nvSpPr>
        <p:spPr>
          <a:xfrm>
            <a:off x="11990931" y="3118129"/>
            <a:ext cx="310874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4D4D27A-4E86-C241-9C6B-C9CC355889B0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0476851-26E9-9041-A87D-12747FE97F71}"/>
              </a:ext>
            </a:extLst>
          </p:cNvPr>
          <p:cNvSpPr/>
          <p:nvPr userDrawn="1"/>
        </p:nvSpPr>
        <p:spPr>
          <a:xfrm>
            <a:off x="8930917" y="5866687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4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EA178E-1227-8E47-B281-38E4147C0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1" y="1218293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2C54DB0-544F-5F46-B333-39E68A4C6C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1" y="3486411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1498E9-DF24-D345-AFE8-75BE76815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4869454"/>
            <a:ext cx="1445506" cy="15160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926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A130E6-DF78-B149-A558-65F40C340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CD4B76-F58A-914F-8C61-129DAB856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373566353"/>
      </p:ext>
    </p:extLst>
  </p:cSld>
  <p:clrMapOvr>
    <a:masterClrMapping/>
  </p:clrMapOvr>
  <p:hf hdr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empty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A130E6-DF78-B149-A558-65F40C340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CD4B76-F58A-914F-8C61-129DAB856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2570217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3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1253725"/>
            <a:ext cx="11173755" cy="4883701"/>
          </a:xfrm>
        </p:spPr>
        <p:txBody>
          <a:bodyPr anchor="t">
            <a:noAutofit/>
          </a:bodyPr>
          <a:lstStyle>
            <a:lvl1pPr>
              <a:lnSpc>
                <a:spcPct val="150000"/>
              </a:lnSpc>
              <a:defRPr sz="1600" b="0" i="0">
                <a:latin typeface="Montserrat Light" pitchFamily="2" charset="77"/>
              </a:defRPr>
            </a:lvl1pPr>
            <a:lvl2pPr>
              <a:lnSpc>
                <a:spcPct val="150000"/>
              </a:lnSpc>
              <a:defRPr sz="1200" b="0" i="0">
                <a:latin typeface="Montserrat Light" pitchFamily="2" charset="77"/>
              </a:defRPr>
            </a:lvl2pPr>
            <a:lvl3pPr>
              <a:lnSpc>
                <a:spcPct val="150000"/>
              </a:lnSpc>
              <a:defRPr sz="1100" b="0" i="0">
                <a:latin typeface="Montserrat Light" pitchFamily="2" charset="77"/>
              </a:defRPr>
            </a:lvl3pPr>
            <a:lvl4pPr>
              <a:lnSpc>
                <a:spcPct val="150000"/>
              </a:lnSpc>
              <a:defRPr sz="1050" b="0" i="0">
                <a:latin typeface="Montserrat Light" pitchFamily="2" charset="77"/>
              </a:defRPr>
            </a:lvl4pPr>
            <a:lvl5pPr>
              <a:lnSpc>
                <a:spcPct val="150000"/>
              </a:lnSpc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10FBAC-8FD5-C64B-964D-05D1C460ABAE}"/>
              </a:ext>
            </a:extLst>
          </p:cNvPr>
          <p:cNvSpPr/>
          <p:nvPr userDrawn="1"/>
        </p:nvSpPr>
        <p:spPr>
          <a:xfrm>
            <a:off x="453258" y="6277468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29726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1066555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0392706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54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807040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 Fou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AA6BCB8-DE61-A147-94DF-530BA6886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133" t="3072" r="40541" b="23008"/>
          <a:stretch/>
        </p:blipFill>
        <p:spPr>
          <a:xfrm rot="16200000">
            <a:off x="4346784" y="-937641"/>
            <a:ext cx="6858001" cy="873328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908F7C1-8390-7F4D-837D-F605C24F5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835" y="1938366"/>
            <a:ext cx="5172165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FB294A5-A541-224A-8AB3-13AF3C0F14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3835" y="4206484"/>
            <a:ext cx="517216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</p:spTree>
    <p:extLst>
      <p:ext uri="{BB962C8B-B14F-4D97-AF65-F5344CB8AC3E}">
        <p14:creationId xmlns:p14="http://schemas.microsoft.com/office/powerpoint/2010/main" val="30112508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3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1679946"/>
            <a:ext cx="11173755" cy="4457481"/>
          </a:xfrm>
        </p:spPr>
        <p:txBody>
          <a:bodyPr anchor="t">
            <a:noAutofit/>
          </a:bodyPr>
          <a:lstStyle>
            <a:lvl1pPr>
              <a:lnSpc>
                <a:spcPct val="150000"/>
              </a:lnSpc>
              <a:defRPr sz="1600" b="0" i="0">
                <a:latin typeface="Montserrat Light" pitchFamily="2" charset="77"/>
              </a:defRPr>
            </a:lvl1pPr>
            <a:lvl2pPr>
              <a:lnSpc>
                <a:spcPct val="150000"/>
              </a:lnSpc>
              <a:defRPr sz="1200" b="0" i="0">
                <a:latin typeface="Montserrat Light" pitchFamily="2" charset="77"/>
              </a:defRPr>
            </a:lvl2pPr>
            <a:lvl3pPr>
              <a:lnSpc>
                <a:spcPct val="150000"/>
              </a:lnSpc>
              <a:defRPr sz="1100" b="0" i="0">
                <a:latin typeface="Montserrat Light" pitchFamily="2" charset="77"/>
              </a:defRPr>
            </a:lvl3pPr>
            <a:lvl4pPr>
              <a:lnSpc>
                <a:spcPct val="150000"/>
              </a:lnSpc>
              <a:defRPr sz="1050" b="0" i="0">
                <a:latin typeface="Montserrat Light" pitchFamily="2" charset="77"/>
              </a:defRPr>
            </a:lvl4pPr>
            <a:lvl5pPr>
              <a:lnSpc>
                <a:spcPct val="150000"/>
              </a:lnSpc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390983"/>
            <a:ext cx="11173755" cy="977912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two line title. Click to edit a two line title. Click to edit a two line title.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86DFB2-DA69-B04E-97BC-DD32CF2A4B6C}"/>
              </a:ext>
            </a:extLst>
          </p:cNvPr>
          <p:cNvSpPr/>
          <p:nvPr userDrawn="1"/>
        </p:nvSpPr>
        <p:spPr>
          <a:xfrm>
            <a:off x="453258" y="6277468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2133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E88FF169-EDCD-4C4C-AE0D-0982CE2E9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454359"/>
            <a:ext cx="11089149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tittle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D335667-FF8A-CB45-BE2C-8DCE15BEF77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1" y="1198816"/>
            <a:ext cx="11089147" cy="365125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B81272B-52D3-464C-986D-5135B3783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32F74005-549C-014A-B95A-2A7BE4E5C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6676636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d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908547"/>
            <a:ext cx="4533900" cy="202795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maximum of three rows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8813" y="908548"/>
            <a:ext cx="5264368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90550" y="3013528"/>
            <a:ext cx="4533900" cy="830944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813" y="1187505"/>
            <a:ext cx="5264368" cy="4948114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2EF2B5-2881-FB43-8CC3-E4C406C6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48C2063-7CD9-964F-984A-A562A9B8C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AE8BC0-888E-8448-B511-6C97BF4498C5}"/>
              </a:ext>
            </a:extLst>
          </p:cNvPr>
          <p:cNvSpPr/>
          <p:nvPr userDrawn="1"/>
        </p:nvSpPr>
        <p:spPr>
          <a:xfrm>
            <a:off x="11527877" y="834974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62675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to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908547"/>
            <a:ext cx="4533900" cy="202795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maximum of three rows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90550" y="3013528"/>
            <a:ext cx="4533900" cy="830944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2EF2B5-2881-FB43-8CC3-E4C406C6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48C2063-7CD9-964F-984A-A562A9B8C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22863230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3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7" y="1959635"/>
            <a:ext cx="5385779" cy="4001020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69D7A0-74F1-984B-A646-1E833AADD00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37950" y="1959635"/>
            <a:ext cx="5385779" cy="4001020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88FF169-EDCD-4C4C-AE0D-0982CE2E9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454359"/>
            <a:ext cx="11089149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tittle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D335667-FF8A-CB45-BE2C-8DCE15BEF77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1" y="1198816"/>
            <a:ext cx="11089147" cy="365125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B81272B-52D3-464C-986D-5135B3783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32F74005-549C-014A-B95A-2A7BE4E5C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88E892-E31F-C446-BCC8-FBF8B7FDB4ED}"/>
              </a:ext>
            </a:extLst>
          </p:cNvPr>
          <p:cNvSpPr/>
          <p:nvPr userDrawn="1"/>
        </p:nvSpPr>
        <p:spPr>
          <a:xfrm>
            <a:off x="453258" y="6277468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52519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 two para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4E14AD-1B03-6647-8001-5051BC3CB8C4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4671" y="6193027"/>
            <a:ext cx="4018884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15C82-7A6A-EB45-89F8-84561B8A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363" y="2493818"/>
            <a:ext cx="4018884" cy="3536967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9D11B7-2BD6-DD49-92AB-092E899D9473}"/>
              </a:ext>
            </a:extLst>
          </p:cNvPr>
          <p:cNvCxnSpPr>
            <a:cxnSpLocks/>
          </p:cNvCxnSpPr>
          <p:nvPr userDrawn="1"/>
        </p:nvCxnSpPr>
        <p:spPr>
          <a:xfrm flipH="1">
            <a:off x="3244363" y="6193027"/>
            <a:ext cx="4018884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6D8E63-FD0C-4C4F-9C98-5806D28E38B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64671" y="2493818"/>
            <a:ext cx="4018884" cy="3536967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E95DE3E-CC50-674F-98ED-D4B2C192A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3F0B6063-230C-7B43-8601-FC2174E05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EF5D4D-6AE6-2D40-AFF6-91164D937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2" y="614206"/>
            <a:ext cx="8521476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tittle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76B0BA1-9D38-0E4A-95BC-AF70737A40B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2" y="1358663"/>
            <a:ext cx="8521474" cy="365125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646B50-BB00-004A-92DE-3AB78593677B}"/>
              </a:ext>
            </a:extLst>
          </p:cNvPr>
          <p:cNvSpPr/>
          <p:nvPr userDrawn="1"/>
        </p:nvSpPr>
        <p:spPr>
          <a:xfrm>
            <a:off x="3170790" y="6096649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1EF9CD-0D4A-024D-A793-C66E327CA4B6}"/>
              </a:ext>
            </a:extLst>
          </p:cNvPr>
          <p:cNvSpPr/>
          <p:nvPr userDrawn="1"/>
        </p:nvSpPr>
        <p:spPr>
          <a:xfrm>
            <a:off x="7391098" y="6096649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91294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side and brief cont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37CAC98-2917-6C4B-A3D2-E065B7AE5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986" y="522406"/>
            <a:ext cx="7660139" cy="1326067"/>
          </a:xfrm>
        </p:spPr>
        <p:txBody>
          <a:bodyPr wrap="square" lIns="0" anchor="t"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1B324B"/>
                </a:solidFill>
                <a:latin typeface="Montserrat SemiBold" pitchFamily="2" charset="77"/>
              </a:defRPr>
            </a:lvl1pPr>
          </a:lstStyle>
          <a:p>
            <a:r>
              <a:rPr lang="en-US"/>
              <a:t>A title here </a:t>
            </a:r>
            <a:br>
              <a:rPr lang="en-US"/>
            </a:br>
            <a:r>
              <a:rPr lang="en-US"/>
              <a:t>with two lines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91A9ECD-0168-7B44-A4CB-98233CF66F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8986" y="1910411"/>
            <a:ext cx="8690264" cy="365125"/>
          </a:xfrm>
        </p:spPr>
        <p:txBody>
          <a:bodyPr lIns="0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0AC53-E5C8-094E-B571-175A5031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2425491"/>
            <a:ext cx="11089147" cy="3711929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6AD843-6454-F642-84A6-2D4AB9F6B49D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3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C469870-E7F0-A646-9DA5-5937D01C3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E84F990-FDEB-374A-940A-36C650DE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3899F0-0911-8948-BD20-0AEDEE538E47}"/>
              </a:ext>
            </a:extLst>
          </p:cNvPr>
          <p:cNvSpPr/>
          <p:nvPr userDrawn="1"/>
        </p:nvSpPr>
        <p:spPr>
          <a:xfrm>
            <a:off x="453258" y="6277468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16495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ra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19" y="692290"/>
            <a:ext cx="4307272" cy="202795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8" y="2770239"/>
            <a:ext cx="3948458" cy="104940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C757F0-D24D-E44B-8B52-5F6BE3EDC4A0}"/>
              </a:ext>
            </a:extLst>
          </p:cNvPr>
          <p:cNvCxnSpPr>
            <a:cxnSpLocks/>
          </p:cNvCxnSpPr>
          <p:nvPr userDrawn="1"/>
        </p:nvCxnSpPr>
        <p:spPr>
          <a:xfrm flipH="1">
            <a:off x="6232633" y="692290"/>
            <a:ext cx="551551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78BA2E6-D4ED-224A-AA12-D9DE1A0F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633" y="919865"/>
            <a:ext cx="5515510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0" b="0" i="0">
                <a:latin typeface="Montserrat ExtraLight" pitchFamily="2" charset="77"/>
              </a:defRPr>
            </a:lvl4pPr>
            <a:lvl5pPr>
              <a:defRPr sz="105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5DB828-FFE9-FD48-AD2E-A4761BFE97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32633" y="2806539"/>
            <a:ext cx="5515510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0" b="0" i="0">
                <a:latin typeface="Montserrat ExtraLight" pitchFamily="2" charset="77"/>
              </a:defRPr>
            </a:lvl4pPr>
            <a:lvl5pPr>
              <a:defRPr sz="105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CEDB-134C-D64B-B190-61FFADECF3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2633" y="4670063"/>
            <a:ext cx="5515510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0" b="0" i="0">
                <a:latin typeface="Montserrat ExtraLight" pitchFamily="2" charset="77"/>
              </a:defRPr>
            </a:lvl4pPr>
            <a:lvl5pPr>
              <a:defRPr sz="105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149630-4552-484E-BC60-433CAF6BD839}"/>
              </a:ext>
            </a:extLst>
          </p:cNvPr>
          <p:cNvCxnSpPr>
            <a:cxnSpLocks/>
          </p:cNvCxnSpPr>
          <p:nvPr userDrawn="1"/>
        </p:nvCxnSpPr>
        <p:spPr>
          <a:xfrm flipH="1">
            <a:off x="6232633" y="2572656"/>
            <a:ext cx="551551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7929EB-BF7A-1B4A-8D45-258062EA3C3F}"/>
              </a:ext>
            </a:extLst>
          </p:cNvPr>
          <p:cNvCxnSpPr>
            <a:cxnSpLocks/>
          </p:cNvCxnSpPr>
          <p:nvPr userDrawn="1"/>
        </p:nvCxnSpPr>
        <p:spPr>
          <a:xfrm flipH="1">
            <a:off x="6232634" y="4436180"/>
            <a:ext cx="551551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0245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rief modu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19" y="530048"/>
            <a:ext cx="11159324" cy="68284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1305582"/>
            <a:ext cx="11159323" cy="47097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If title is too long support on this subtitle. Replace title with icon (on top of each line) if needed.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CEDB-134C-D64B-B190-61FFADECF3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358" y="3236463"/>
            <a:ext cx="2436070" cy="2864923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C02BC8-7053-724E-BBB7-53C20FCDA922}"/>
              </a:ext>
            </a:extLst>
          </p:cNvPr>
          <p:cNvCxnSpPr>
            <a:cxnSpLocks/>
          </p:cNvCxnSpPr>
          <p:nvPr userDrawn="1"/>
        </p:nvCxnSpPr>
        <p:spPr>
          <a:xfrm flipH="1">
            <a:off x="621357" y="3040614"/>
            <a:ext cx="243607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0B5CEE-0F0E-144D-B8C6-026AAA2CBB1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23948" y="3040614"/>
            <a:ext cx="243607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F53685-B90F-E344-9CFD-6951471B8285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8814" y="3042624"/>
            <a:ext cx="243607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94316B-C4BC-FC4A-958D-E53FC7B462C2}"/>
              </a:ext>
            </a:extLst>
          </p:cNvPr>
          <p:cNvCxnSpPr>
            <a:cxnSpLocks/>
          </p:cNvCxnSpPr>
          <p:nvPr userDrawn="1"/>
        </p:nvCxnSpPr>
        <p:spPr>
          <a:xfrm flipH="1">
            <a:off x="9241405" y="3042624"/>
            <a:ext cx="243607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9CB2191-7F62-3142-B3AD-668DBEBA3F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510214" y="3236463"/>
            <a:ext cx="2436070" cy="2864923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A5DCB7A-B69C-8F44-8F15-6B9A583933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42426" y="3236463"/>
            <a:ext cx="2436070" cy="2864923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039451F-5E3F-5A4E-AB1C-B2D4F9F293B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255559" y="3236463"/>
            <a:ext cx="2436070" cy="2864923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F656EE2-BA79-7543-A80C-2F39D84847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817" y="2358920"/>
            <a:ext cx="2468610" cy="584775"/>
          </a:xfrm>
        </p:spPr>
        <p:txBody>
          <a:bodyPr wrap="square"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EC7B6564-22EA-C64A-94E5-85907368D7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7932" y="2358920"/>
            <a:ext cx="2468610" cy="584775"/>
          </a:xfrm>
        </p:spPr>
        <p:txBody>
          <a:bodyPr wrap="square"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4643E686-F6F9-B442-982E-759A98B706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8137" y="2358920"/>
            <a:ext cx="2468610" cy="584775"/>
          </a:xfrm>
        </p:spPr>
        <p:txBody>
          <a:bodyPr wrap="square"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8F843FFC-58BD-7447-92EC-B776719BBD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7252" y="2358920"/>
            <a:ext cx="2468610" cy="584775"/>
          </a:xfrm>
        </p:spPr>
        <p:txBody>
          <a:bodyPr wrap="square"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</p:spTree>
    <p:extLst>
      <p:ext uri="{BB962C8B-B14F-4D97-AF65-F5344CB8AC3E}">
        <p14:creationId xmlns:p14="http://schemas.microsoft.com/office/powerpoint/2010/main" val="139355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rief modu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F60AE3-0B4C-8745-8267-D784700144C6}"/>
              </a:ext>
            </a:extLst>
          </p:cNvPr>
          <p:cNvCxnSpPr>
            <a:cxnSpLocks/>
          </p:cNvCxnSpPr>
          <p:nvPr userDrawn="1"/>
        </p:nvCxnSpPr>
        <p:spPr>
          <a:xfrm flipH="1">
            <a:off x="4798578" y="3013066"/>
            <a:ext cx="3049202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19" y="530048"/>
            <a:ext cx="11159324" cy="68284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1305582"/>
            <a:ext cx="11159323" cy="47097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If title is too long support on this subtitle. Add a small icon on top of each line if needed.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A5DCB7A-B69C-8F44-8F15-6B9A583933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698939" y="3208915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041C590-0546-FF40-BF99-97B1EEE9025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98939" y="3013066"/>
            <a:ext cx="3049202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42D66B98-EE2E-5D44-AD90-CF7B72FACA6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814762" y="3208915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DADCDC-8163-CB4F-A817-EC414581657D}"/>
              </a:ext>
            </a:extLst>
          </p:cNvPr>
          <p:cNvCxnSpPr>
            <a:cxnSpLocks/>
          </p:cNvCxnSpPr>
          <p:nvPr userDrawn="1"/>
        </p:nvCxnSpPr>
        <p:spPr>
          <a:xfrm flipH="1">
            <a:off x="906309" y="3013066"/>
            <a:ext cx="3049202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EF27620-2385-AE45-88B6-CE72D192199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22493" y="3208915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4CC5E2-43C7-F14B-AFEF-F51A340E40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3" y="2361407"/>
            <a:ext cx="3183320" cy="584775"/>
          </a:xfrm>
        </p:spPr>
        <p:txBody>
          <a:bodyPr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A8143741-F0F4-4245-988B-80A3D17E54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37810" y="2361407"/>
            <a:ext cx="3183320" cy="584775"/>
          </a:xfrm>
        </p:spPr>
        <p:txBody>
          <a:bodyPr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3AFC54D9-EA84-E64C-92C8-D67D3E8DEE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38602" y="2361407"/>
            <a:ext cx="3183320" cy="584775"/>
          </a:xfrm>
        </p:spPr>
        <p:txBody>
          <a:bodyPr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</p:spTree>
    <p:extLst>
      <p:ext uri="{BB962C8B-B14F-4D97-AF65-F5344CB8AC3E}">
        <p14:creationId xmlns:p14="http://schemas.microsoft.com/office/powerpoint/2010/main" val="303328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 Fiv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7F2DCE1-407E-A544-A5C1-BF8BD0771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311" t="14727" r="17746" b="15887"/>
          <a:stretch/>
        </p:blipFill>
        <p:spPr>
          <a:xfrm>
            <a:off x="5286648" y="-1"/>
            <a:ext cx="6905352" cy="6858001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57D1F4D1-1187-6E4B-AD39-A5A9C1B37C58}"/>
              </a:ext>
            </a:extLst>
          </p:cNvPr>
          <p:cNvSpPr/>
          <p:nvPr userDrawn="1"/>
        </p:nvSpPr>
        <p:spPr>
          <a:xfrm>
            <a:off x="8247231" y="6497627"/>
            <a:ext cx="448994" cy="448989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53C8C12-AA94-644D-A876-B0AEBDDDD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835" y="1938366"/>
            <a:ext cx="5172165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0D95FC3-923E-D841-90F1-B015E3A3D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3835" y="4206484"/>
            <a:ext cx="517216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</p:spTree>
    <p:extLst>
      <p:ext uri="{BB962C8B-B14F-4D97-AF65-F5344CB8AC3E}">
        <p14:creationId xmlns:p14="http://schemas.microsoft.com/office/powerpoint/2010/main" val="319467938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8706FB-6317-3944-98A5-F9C10EBC3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0" y="604610"/>
            <a:ext cx="4533900" cy="158995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9349C33-F7DC-324C-B4BF-3D25232BB6B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305678"/>
            <a:ext cx="5759690" cy="5289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04EAAC7-3441-D34D-9047-FD4771D030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26928" y="532660"/>
            <a:ext cx="4857971" cy="582369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DC40A3-138D-8243-B703-DC8634CF6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0" y="2971165"/>
            <a:ext cx="5759691" cy="2027955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EB502B7-162F-AD42-92C3-10DC26A5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9D73C774-AF01-D946-B36D-C41747C85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8705432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dashboar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639C53-C836-8B4A-9555-91EAFFCA4C2C}"/>
              </a:ext>
            </a:extLst>
          </p:cNvPr>
          <p:cNvGrpSpPr/>
          <p:nvPr userDrawn="1"/>
        </p:nvGrpSpPr>
        <p:grpSpPr>
          <a:xfrm>
            <a:off x="5172639" y="760267"/>
            <a:ext cx="5540419" cy="5659406"/>
            <a:chOff x="1331438" y="689597"/>
            <a:chExt cx="5609603" cy="573007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0D20A9D-6963-3A45-9E6B-BCD3D6F75C21}"/>
                </a:ext>
              </a:extLst>
            </p:cNvPr>
            <p:cNvSpPr/>
            <p:nvPr userDrawn="1"/>
          </p:nvSpPr>
          <p:spPr>
            <a:xfrm>
              <a:off x="1331438" y="689597"/>
              <a:ext cx="5609603" cy="5609603"/>
            </a:xfrm>
            <a:prstGeom prst="ellipse">
              <a:avLst/>
            </a:prstGeom>
            <a:ln w="9525" cap="rnd">
              <a:solidFill>
                <a:srgbClr val="1B324B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A50BF1-5E71-324D-81F4-B7E169939A40}"/>
                </a:ext>
              </a:extLst>
            </p:cNvPr>
            <p:cNvSpPr/>
            <p:nvPr userDrawn="1"/>
          </p:nvSpPr>
          <p:spPr>
            <a:xfrm>
              <a:off x="5210054" y="863599"/>
              <a:ext cx="231905" cy="231905"/>
            </a:xfrm>
            <a:prstGeom prst="ellipse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704FD5-2939-2B4E-AB68-174FA89AEB39}"/>
                </a:ext>
              </a:extLst>
            </p:cNvPr>
            <p:cNvSpPr/>
            <p:nvPr userDrawn="1"/>
          </p:nvSpPr>
          <p:spPr>
            <a:xfrm>
              <a:off x="4443275" y="6039334"/>
              <a:ext cx="380338" cy="380338"/>
            </a:xfrm>
            <a:prstGeom prst="ellipse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</p:grp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3546C77-E519-434B-99DD-1F118B1C7C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38600" y="3290926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230226B7-5FAA-A241-9C46-79587F160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07664" y="1572375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BA4765-9684-2241-9B75-F37689E0B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1" y="760267"/>
            <a:ext cx="4533900" cy="167138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8D05A75-9022-DB44-B2DC-20B78FE933A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30694"/>
            <a:ext cx="2743200" cy="83094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345953A-870C-C34F-A76A-FBF53553F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E3C2E9A4-8C5A-6048-A606-275179E1F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26244406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dashboards with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EB4CD20-C73B-0841-9E0A-70E30C188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6756" y="1340389"/>
            <a:ext cx="4643850" cy="464385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3546C77-E519-434B-99DD-1F118B1C7C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08938" y="1847473"/>
            <a:ext cx="3826879" cy="2107071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230226B7-5FAA-A241-9C46-79587F160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97384" y="3429000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03D404-6E6D-5344-8036-C25563C83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71" y="760266"/>
            <a:ext cx="3320105" cy="1680591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5A896E2-110D-3847-A00D-F1EC61FF34E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57671" y="2598056"/>
            <a:ext cx="2743200" cy="83094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D371916-BFA4-1741-B9D6-3C067DBE3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F6F585D-046D-2647-9862-83FFB299F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5823655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FD2E5C9-5A7E-1D48-B863-4676520E9C4E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930998" y="599354"/>
            <a:ext cx="4694243" cy="575699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070D90-B842-F044-9A05-594E2F3F9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0" y="1002008"/>
            <a:ext cx="4533900" cy="1580806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5266E-2CB1-744F-88D9-BEE8AAA0D40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25734"/>
            <a:ext cx="5759690" cy="830944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640304-FEB8-A345-9D8D-F6A04A86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0" y="3959352"/>
            <a:ext cx="5759691" cy="2147287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100" b="0" i="0">
                <a:latin typeface="Montserrat Light" pitchFamily="2" charset="77"/>
              </a:defRPr>
            </a:lvl2pPr>
            <a:lvl3pPr>
              <a:defRPr sz="1050" b="0" i="0">
                <a:latin typeface="Montserrat Light" pitchFamily="2" charset="77"/>
              </a:defRPr>
            </a:lvl3pPr>
            <a:lvl4pPr>
              <a:defRPr sz="1000" b="0" i="0">
                <a:latin typeface="Montserrat Light" pitchFamily="2" charset="77"/>
              </a:defRPr>
            </a:lvl4pPr>
            <a:lvl5pPr>
              <a:defRPr sz="100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C9E2713-B2E1-BB41-9237-F37743228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ABFAA0C-E942-4A4D-9A51-980457961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7280027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061D6631-49E8-8048-8F97-D643E8E0401E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670675" y="561975"/>
            <a:ext cx="4932363" cy="57943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D021DA-E373-F54A-A213-0BD75DBEF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0" y="1002008"/>
            <a:ext cx="4533900" cy="1580806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50B4E5A-FCED-4142-8A25-063D95567F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25734"/>
            <a:ext cx="5759690" cy="830944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623922-4B68-EB43-ACC4-E240AA26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0" y="3959352"/>
            <a:ext cx="5759691" cy="2147287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100" b="0" i="0">
                <a:latin typeface="Montserrat Light" pitchFamily="2" charset="77"/>
              </a:defRPr>
            </a:lvl2pPr>
            <a:lvl3pPr>
              <a:defRPr sz="1050" b="0" i="0">
                <a:latin typeface="Montserrat Light" pitchFamily="2" charset="77"/>
              </a:defRPr>
            </a:lvl3pPr>
            <a:lvl4pPr>
              <a:defRPr sz="1000" b="0" i="0">
                <a:latin typeface="Montserrat Light" pitchFamily="2" charset="77"/>
              </a:defRPr>
            </a:lvl4pPr>
            <a:lvl5pPr>
              <a:defRPr sz="100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BCCB6D9-2B1E-884C-8DFE-FA92C86DB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787D6CB4-CE16-E547-8524-A4110C1F2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2738946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6">
            <a:extLst>
              <a:ext uri="{FF2B5EF4-FFF2-40B4-BE49-F238E27FC236}">
                <a16:creationId xmlns:a16="http://schemas.microsoft.com/office/drawing/2014/main" id="{AD87FBEE-7B1B-8942-A520-95AEECBE10B2}"/>
              </a:ext>
            </a:extLst>
          </p:cNvPr>
          <p:cNvSpPr/>
          <p:nvPr userDrawn="1"/>
        </p:nvSpPr>
        <p:spPr>
          <a:xfrm rot="10800000">
            <a:off x="10881642" y="0"/>
            <a:ext cx="571499" cy="6893170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0 w 10392556"/>
              <a:gd name="connsiteY0" fmla="*/ 0 h 5875957"/>
              <a:gd name="connsiteX1" fmla="*/ 9544829 w 10392556"/>
              <a:gd name="connsiteY1" fmla="*/ 2939669 h 5875957"/>
              <a:gd name="connsiteX2" fmla="*/ 9922982 w 10392556"/>
              <a:gd name="connsiteY2" fmla="*/ 5875957 h 5875957"/>
              <a:gd name="connsiteX0" fmla="*/ 0 w 15544654"/>
              <a:gd name="connsiteY0" fmla="*/ 0 h 5875957"/>
              <a:gd name="connsiteX1" fmla="*/ 9544829 w 15544654"/>
              <a:gd name="connsiteY1" fmla="*/ 2939669 h 5875957"/>
              <a:gd name="connsiteX2" fmla="*/ 9922982 w 15544654"/>
              <a:gd name="connsiteY2" fmla="*/ 5875957 h 587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44654" h="5875957">
                <a:moveTo>
                  <a:pt x="0" y="0"/>
                </a:moveTo>
                <a:cubicBezTo>
                  <a:pt x="0" y="0"/>
                  <a:pt x="27297621" y="809131"/>
                  <a:pt x="9544829" y="2939669"/>
                </a:cubicBezTo>
                <a:cubicBezTo>
                  <a:pt x="-8207963" y="5070207"/>
                  <a:pt x="9922982" y="5875957"/>
                  <a:pt x="9922982" y="5875957"/>
                </a:cubicBezTo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F4ABC-4DBD-5A46-B706-064799754EFE}"/>
              </a:ext>
            </a:extLst>
          </p:cNvPr>
          <p:cNvSpPr/>
          <p:nvPr userDrawn="1"/>
        </p:nvSpPr>
        <p:spPr>
          <a:xfrm>
            <a:off x="11154183" y="779285"/>
            <a:ext cx="463058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A62AD9-E953-BE47-B5DB-3E47A413E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F8A7E89-4610-F44F-828D-89D1B2135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76A92E-4250-C049-8236-CD5D6A398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3" y="1242343"/>
            <a:ext cx="8152670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38E15C-2331-F746-9C18-FE9B102B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804" y="2790484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EC182D-368A-DE45-A657-9FEF39F0CDC2}"/>
              </a:ext>
            </a:extLst>
          </p:cNvPr>
          <p:cNvSpPr/>
          <p:nvPr userDrawn="1"/>
        </p:nvSpPr>
        <p:spPr>
          <a:xfrm>
            <a:off x="10830333" y="5678705"/>
            <a:ext cx="323850" cy="323850"/>
          </a:xfrm>
          <a:prstGeom prst="ellipse">
            <a:avLst/>
          </a:prstGeom>
          <a:solidFill>
            <a:schemeClr val="accent3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42381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5EDD16-2C64-114E-9D67-F895B0C8F854}"/>
              </a:ext>
            </a:extLst>
          </p:cNvPr>
          <p:cNvSpPr/>
          <p:nvPr userDrawn="1"/>
        </p:nvSpPr>
        <p:spPr>
          <a:xfrm>
            <a:off x="9404591" y="4509684"/>
            <a:ext cx="3556035" cy="3556035"/>
          </a:xfrm>
          <a:prstGeom prst="ellipse">
            <a:avLst/>
          </a:prstGeom>
          <a:ln w="12700" cap="rnd">
            <a:solidFill>
              <a:schemeClr val="bg1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9C06E7-3CD3-3048-B630-D2A9DB89290D}"/>
              </a:ext>
            </a:extLst>
          </p:cNvPr>
          <p:cNvSpPr/>
          <p:nvPr userDrawn="1"/>
        </p:nvSpPr>
        <p:spPr>
          <a:xfrm>
            <a:off x="11589855" y="4509684"/>
            <a:ext cx="202095" cy="202095"/>
          </a:xfrm>
          <a:prstGeom prst="ellipse">
            <a:avLst/>
          </a:prstGeom>
          <a:solidFill>
            <a:schemeClr val="accent3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403443-0E3E-134C-85F4-3997632AFCAC}"/>
              </a:ext>
            </a:extLst>
          </p:cNvPr>
          <p:cNvSpPr/>
          <p:nvPr userDrawn="1"/>
        </p:nvSpPr>
        <p:spPr>
          <a:xfrm>
            <a:off x="9236759" y="6157210"/>
            <a:ext cx="335664" cy="335664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C238EC-1315-0C46-A181-087D3D3E4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3" y="2156743"/>
            <a:ext cx="5871824" cy="229672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Click to edit a highlighted title or quote</a:t>
            </a:r>
          </a:p>
        </p:txBody>
      </p:sp>
    </p:spTree>
    <p:extLst>
      <p:ext uri="{BB962C8B-B14F-4D97-AF65-F5344CB8AC3E}">
        <p14:creationId xmlns:p14="http://schemas.microsoft.com/office/powerpoint/2010/main" val="14253221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61190C9-6AC8-3A41-B9A5-12667E2A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D0C214A-9B90-3A4B-A568-DC089F39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86956B-6082-C041-B97F-98D1B44020DA}"/>
              </a:ext>
            </a:extLst>
          </p:cNvPr>
          <p:cNvCxnSpPr>
            <a:cxnSpLocks/>
          </p:cNvCxnSpPr>
          <p:nvPr userDrawn="1"/>
        </p:nvCxnSpPr>
        <p:spPr>
          <a:xfrm>
            <a:off x="10022544" y="0"/>
            <a:ext cx="1771891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1AFC25E-571E-154B-8E6C-097605DB58E4}"/>
              </a:ext>
            </a:extLst>
          </p:cNvPr>
          <p:cNvSpPr/>
          <p:nvPr userDrawn="1"/>
        </p:nvSpPr>
        <p:spPr>
          <a:xfrm>
            <a:off x="11076601" y="4720279"/>
            <a:ext cx="463058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89C72F-8F28-A64C-A4E7-DADE0CD3AA1B}"/>
              </a:ext>
            </a:extLst>
          </p:cNvPr>
          <p:cNvSpPr/>
          <p:nvPr userDrawn="1"/>
        </p:nvSpPr>
        <p:spPr>
          <a:xfrm rot="18185765">
            <a:off x="11167311" y="1882027"/>
            <a:ext cx="214526" cy="214526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AD8B57-97E1-0A47-8E7D-53E18705D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3" y="2156743"/>
            <a:ext cx="5871824" cy="229672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Click to edit a highlighted title or quote</a:t>
            </a:r>
          </a:p>
        </p:txBody>
      </p:sp>
    </p:spTree>
    <p:extLst>
      <p:ext uri="{BB962C8B-B14F-4D97-AF65-F5344CB8AC3E}">
        <p14:creationId xmlns:p14="http://schemas.microsoft.com/office/powerpoint/2010/main" val="22192739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61190C9-6AC8-3A41-B9A5-12667E2A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D0C214A-9B90-3A4B-A568-DC089F39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C044EF-5409-904B-8ED7-8165177E6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745353" y="4234594"/>
            <a:ext cx="1446647" cy="26234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CB94670C-A4E6-024D-88BF-922F85A535CE}"/>
              </a:ext>
            </a:extLst>
          </p:cNvPr>
          <p:cNvSpPr/>
          <p:nvPr userDrawn="1"/>
        </p:nvSpPr>
        <p:spPr>
          <a:xfrm rot="18185765">
            <a:off x="11022536" y="5917478"/>
            <a:ext cx="319022" cy="319022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CD691C-41DD-8B47-8F4C-7BDEC61958DB}"/>
              </a:ext>
            </a:extLst>
          </p:cNvPr>
          <p:cNvSpPr/>
          <p:nvPr userDrawn="1"/>
        </p:nvSpPr>
        <p:spPr>
          <a:xfrm rot="18185765">
            <a:off x="11547537" y="4422783"/>
            <a:ext cx="214526" cy="214526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BC4187-5F2A-4C47-AA81-FF7E9B969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3" y="2156743"/>
            <a:ext cx="5871824" cy="229672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Click to edit a highlighted title or quote</a:t>
            </a:r>
          </a:p>
        </p:txBody>
      </p:sp>
    </p:spTree>
    <p:extLst>
      <p:ext uri="{BB962C8B-B14F-4D97-AF65-F5344CB8AC3E}">
        <p14:creationId xmlns:p14="http://schemas.microsoft.com/office/powerpoint/2010/main" val="36875674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325BBE7-2178-244F-902C-26E47480BC09}"/>
              </a:ext>
            </a:extLst>
          </p:cNvPr>
          <p:cNvGrpSpPr/>
          <p:nvPr userDrawn="1"/>
        </p:nvGrpSpPr>
        <p:grpSpPr>
          <a:xfrm>
            <a:off x="8476912" y="4694907"/>
            <a:ext cx="3715090" cy="2163092"/>
            <a:chOff x="8525105" y="4155311"/>
            <a:chExt cx="3171134" cy="22700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01317D4-B488-004F-9045-E6651FDC209D}"/>
                </a:ext>
              </a:extLst>
            </p:cNvPr>
            <p:cNvSpPr/>
            <p:nvPr userDrawn="1"/>
          </p:nvSpPr>
          <p:spPr>
            <a:xfrm>
              <a:off x="9606987" y="5197032"/>
              <a:ext cx="347240" cy="715811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CA5C51-5530-A94B-8C1D-D740D1716CAF}"/>
                </a:ext>
              </a:extLst>
            </p:cNvPr>
            <p:cNvSpPr/>
            <p:nvPr userDrawn="1"/>
          </p:nvSpPr>
          <p:spPr>
            <a:xfrm>
              <a:off x="9954227" y="5920974"/>
              <a:ext cx="347240" cy="504427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2089F9-3EB5-E241-884C-E3698D6F49DD}"/>
                </a:ext>
              </a:extLst>
            </p:cNvPr>
            <p:cNvSpPr/>
            <p:nvPr userDrawn="1"/>
          </p:nvSpPr>
          <p:spPr>
            <a:xfrm>
              <a:off x="10313043" y="4699322"/>
              <a:ext cx="347240" cy="1213522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A7A754-E15F-0F4A-BF46-BAC462EB4B14}"/>
                </a:ext>
              </a:extLst>
            </p:cNvPr>
            <p:cNvSpPr/>
            <p:nvPr userDrawn="1"/>
          </p:nvSpPr>
          <p:spPr>
            <a:xfrm>
              <a:off x="10660283" y="5920973"/>
              <a:ext cx="347240" cy="504428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C954C-75E2-0E42-9563-74F6885132FD}"/>
                </a:ext>
              </a:extLst>
            </p:cNvPr>
            <p:cNvSpPr/>
            <p:nvPr userDrawn="1"/>
          </p:nvSpPr>
          <p:spPr>
            <a:xfrm>
              <a:off x="11007524" y="4155311"/>
              <a:ext cx="347240" cy="1757533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F83705-FE0C-C14F-84A5-C413677EB92B}"/>
                </a:ext>
              </a:extLst>
            </p:cNvPr>
            <p:cNvSpPr/>
            <p:nvPr userDrawn="1"/>
          </p:nvSpPr>
          <p:spPr>
            <a:xfrm>
              <a:off x="9248171" y="5920973"/>
              <a:ext cx="347240" cy="504428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605BEC-74D7-EB47-A59E-22BD17CA5514}"/>
                </a:ext>
              </a:extLst>
            </p:cNvPr>
            <p:cNvSpPr/>
            <p:nvPr userDrawn="1"/>
          </p:nvSpPr>
          <p:spPr>
            <a:xfrm>
              <a:off x="8889357" y="4439723"/>
              <a:ext cx="347240" cy="1473119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98A3FB-81E8-774E-A700-4C50C55AE705}"/>
                </a:ext>
              </a:extLst>
            </p:cNvPr>
            <p:cNvSpPr/>
            <p:nvPr userDrawn="1"/>
          </p:nvSpPr>
          <p:spPr>
            <a:xfrm>
              <a:off x="8525105" y="5920973"/>
              <a:ext cx="347240" cy="504430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E04AFF-9321-164C-88BB-A55E3882271F}"/>
                </a:ext>
              </a:extLst>
            </p:cNvPr>
            <p:cNvSpPr/>
            <p:nvPr userDrawn="1"/>
          </p:nvSpPr>
          <p:spPr>
            <a:xfrm>
              <a:off x="11354765" y="5912842"/>
              <a:ext cx="341474" cy="184357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27" name="Graphic 6">
            <a:extLst>
              <a:ext uri="{FF2B5EF4-FFF2-40B4-BE49-F238E27FC236}">
                <a16:creationId xmlns:a16="http://schemas.microsoft.com/office/drawing/2014/main" id="{02B424D0-7EC4-8740-A2FA-35767BB025DF}"/>
              </a:ext>
            </a:extLst>
          </p:cNvPr>
          <p:cNvSpPr/>
          <p:nvPr userDrawn="1"/>
        </p:nvSpPr>
        <p:spPr>
          <a:xfrm rot="2514235">
            <a:off x="9607310" y="3827270"/>
            <a:ext cx="2091491" cy="5025857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29963910 w 29963911"/>
              <a:gd name="connsiteY0" fmla="*/ 947388 h 3800845"/>
              <a:gd name="connsiteX1" fmla="*/ 8721681 w 29963911"/>
              <a:gd name="connsiteY1" fmla="*/ 864557 h 3800845"/>
              <a:gd name="connsiteX2" fmla="*/ 9099834 w 29963911"/>
              <a:gd name="connsiteY2" fmla="*/ 3800845 h 3800845"/>
              <a:gd name="connsiteX0" fmla="*/ 30620026 w 30620027"/>
              <a:gd name="connsiteY0" fmla="*/ 1109363 h 3962820"/>
              <a:gd name="connsiteX1" fmla="*/ 8505834 w 30620027"/>
              <a:gd name="connsiteY1" fmla="*/ 815217 h 3962820"/>
              <a:gd name="connsiteX2" fmla="*/ 9755950 w 30620027"/>
              <a:gd name="connsiteY2" fmla="*/ 3962820 h 3962820"/>
              <a:gd name="connsiteX0" fmla="*/ 61989514 w 61989515"/>
              <a:gd name="connsiteY0" fmla="*/ 1109363 h 8462767"/>
              <a:gd name="connsiteX1" fmla="*/ 39875322 w 61989515"/>
              <a:gd name="connsiteY1" fmla="*/ 815217 h 8462767"/>
              <a:gd name="connsiteX2" fmla="*/ 0 w 61989515"/>
              <a:gd name="connsiteY2" fmla="*/ 8462767 h 8462767"/>
              <a:gd name="connsiteX0" fmla="*/ 61989514 w 61989515"/>
              <a:gd name="connsiteY0" fmla="*/ 289466 h 7642870"/>
              <a:gd name="connsiteX1" fmla="*/ 41370747 w 61989515"/>
              <a:gd name="connsiteY1" fmla="*/ 1207135 h 7642870"/>
              <a:gd name="connsiteX2" fmla="*/ 0 w 61989515"/>
              <a:gd name="connsiteY2" fmla="*/ 7642870 h 7642870"/>
              <a:gd name="connsiteX0" fmla="*/ 30800149 w 30800150"/>
              <a:gd name="connsiteY0" fmla="*/ 289466 h 3619733"/>
              <a:gd name="connsiteX1" fmla="*/ 10181382 w 30800150"/>
              <a:gd name="connsiteY1" fmla="*/ 1207135 h 3619733"/>
              <a:gd name="connsiteX2" fmla="*/ 5613551 w 30800150"/>
              <a:gd name="connsiteY2" fmla="*/ 3619733 h 3619733"/>
              <a:gd name="connsiteX0" fmla="*/ 27576982 w 28076718"/>
              <a:gd name="connsiteY0" fmla="*/ 398542 h 3728809"/>
              <a:gd name="connsiteX1" fmla="*/ 12492355 w 28076718"/>
              <a:gd name="connsiteY1" fmla="*/ 1121506 h 3728809"/>
              <a:gd name="connsiteX2" fmla="*/ 2390384 w 28076718"/>
              <a:gd name="connsiteY2" fmla="*/ 3728809 h 3728809"/>
              <a:gd name="connsiteX0" fmla="*/ 25186598 w 25686334"/>
              <a:gd name="connsiteY0" fmla="*/ 398542 h 3728809"/>
              <a:gd name="connsiteX1" fmla="*/ 10101971 w 25686334"/>
              <a:gd name="connsiteY1" fmla="*/ 1121506 h 3728809"/>
              <a:gd name="connsiteX2" fmla="*/ 0 w 25686334"/>
              <a:gd name="connsiteY2" fmla="*/ 3728809 h 3728809"/>
              <a:gd name="connsiteX0" fmla="*/ 18407572 w 21742266"/>
              <a:gd name="connsiteY0" fmla="*/ 0 h 5322087"/>
              <a:gd name="connsiteX1" fmla="*/ 10101971 w 21742266"/>
              <a:gd name="connsiteY1" fmla="*/ 2714784 h 5322087"/>
              <a:gd name="connsiteX2" fmla="*/ 0 w 21742266"/>
              <a:gd name="connsiteY2" fmla="*/ 5322087 h 5322087"/>
              <a:gd name="connsiteX0" fmla="*/ 18407572 w 18407573"/>
              <a:gd name="connsiteY0" fmla="*/ 0 h 5322087"/>
              <a:gd name="connsiteX1" fmla="*/ 10101971 w 18407573"/>
              <a:gd name="connsiteY1" fmla="*/ 2714784 h 5322087"/>
              <a:gd name="connsiteX2" fmla="*/ 0 w 18407573"/>
              <a:gd name="connsiteY2" fmla="*/ 5322087 h 5322087"/>
              <a:gd name="connsiteX0" fmla="*/ 18412410 w 18631986"/>
              <a:gd name="connsiteY0" fmla="*/ 0 h 5322087"/>
              <a:gd name="connsiteX1" fmla="*/ 10106809 w 18631986"/>
              <a:gd name="connsiteY1" fmla="*/ 2714784 h 5322087"/>
              <a:gd name="connsiteX2" fmla="*/ 4838 w 18631986"/>
              <a:gd name="connsiteY2" fmla="*/ 5322087 h 5322087"/>
              <a:gd name="connsiteX0" fmla="*/ 18456842 w 18542932"/>
              <a:gd name="connsiteY0" fmla="*/ 0 h 5322087"/>
              <a:gd name="connsiteX1" fmla="*/ 9409472 w 18542932"/>
              <a:gd name="connsiteY1" fmla="*/ 2686747 h 5322087"/>
              <a:gd name="connsiteX2" fmla="*/ 49270 w 18542932"/>
              <a:gd name="connsiteY2" fmla="*/ 5322087 h 5322087"/>
              <a:gd name="connsiteX0" fmla="*/ 28493383 w 38782444"/>
              <a:gd name="connsiteY0" fmla="*/ 0 h 5322087"/>
              <a:gd name="connsiteX1" fmla="*/ 19446013 w 38782444"/>
              <a:gd name="connsiteY1" fmla="*/ 2686747 h 5322087"/>
              <a:gd name="connsiteX2" fmla="*/ 10085811 w 38782444"/>
              <a:gd name="connsiteY2" fmla="*/ 5322087 h 532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82444" h="5322087">
                <a:moveTo>
                  <a:pt x="28493383" y="0"/>
                </a:moveTo>
                <a:cubicBezTo>
                  <a:pt x="28493383" y="0"/>
                  <a:pt x="56833088" y="2399846"/>
                  <a:pt x="19446013" y="2686747"/>
                </a:cubicBezTo>
                <a:cubicBezTo>
                  <a:pt x="-17941062" y="2973648"/>
                  <a:pt x="10085811" y="5322087"/>
                  <a:pt x="10085811" y="5322087"/>
                </a:cubicBezTo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3971CB6-EC9F-A24C-B6D7-DDA13AB57BFA}"/>
              </a:ext>
            </a:extLst>
          </p:cNvPr>
          <p:cNvSpPr/>
          <p:nvPr userDrawn="1"/>
        </p:nvSpPr>
        <p:spPr>
          <a:xfrm>
            <a:off x="11663454" y="6003848"/>
            <a:ext cx="175667" cy="175667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ED94-D16D-E94E-BD1B-EC0C130B59D6}"/>
              </a:ext>
            </a:extLst>
          </p:cNvPr>
          <p:cNvSpPr/>
          <p:nvPr userDrawn="1"/>
        </p:nvSpPr>
        <p:spPr>
          <a:xfrm>
            <a:off x="9218878" y="6179515"/>
            <a:ext cx="241539" cy="241539"/>
          </a:xfrm>
          <a:prstGeom prst="ellipse">
            <a:avLst/>
          </a:prstGeom>
          <a:solidFill>
            <a:schemeClr val="accent3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85B6DE6-8650-684F-816B-8BB701CF1CAA}"/>
              </a:ext>
            </a:extLst>
          </p:cNvPr>
          <p:cNvSpPr txBox="1">
            <a:spLocks/>
          </p:cNvSpPr>
          <p:nvPr userDrawn="1"/>
        </p:nvSpPr>
        <p:spPr>
          <a:xfrm>
            <a:off x="1306664" y="2490080"/>
            <a:ext cx="8523136" cy="14369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tx1"/>
                </a:solidFill>
                <a:latin typeface="Montserrat Medium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a quote or a bold title here.</a:t>
            </a:r>
          </a:p>
        </p:txBody>
      </p:sp>
    </p:spTree>
    <p:extLst>
      <p:ext uri="{BB962C8B-B14F-4D97-AF65-F5344CB8AC3E}">
        <p14:creationId xmlns:p14="http://schemas.microsoft.com/office/powerpoint/2010/main" val="2330099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 Six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8234BB1-8751-774B-9B14-D58F4A794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4488" t="13575" r="18854" b="12366"/>
          <a:stretch/>
        </p:blipFill>
        <p:spPr>
          <a:xfrm rot="10800000">
            <a:off x="7114476" y="802884"/>
            <a:ext cx="5077523" cy="5876693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D9B88E5-5AF6-224C-9493-A9FFAB33C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835" y="1938366"/>
            <a:ext cx="5172165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7CFF430-1934-8C43-841F-2E2DE4A334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3835" y="4206484"/>
            <a:ext cx="517216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</p:spTree>
    <p:extLst>
      <p:ext uri="{BB962C8B-B14F-4D97-AF65-F5344CB8AC3E}">
        <p14:creationId xmlns:p14="http://schemas.microsoft.com/office/powerpoint/2010/main" val="40487624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2B1CCB-9B47-3043-8D78-1CEC78B7A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664" y="2490080"/>
            <a:ext cx="8523136" cy="1436906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Click to edit a quote or a bold title here.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A8F5A1-B551-F54F-A8BC-4BA0FCEB2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440" b="16335"/>
          <a:stretch/>
        </p:blipFill>
        <p:spPr>
          <a:xfrm>
            <a:off x="8424332" y="5362961"/>
            <a:ext cx="3767667" cy="14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419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2130A66-A082-884E-9CB8-86EB12285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5801" y="5677518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Name and Surname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1EAA3BA-A194-0142-A56A-4001961DDF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5801" y="5973829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FDC471-87AD-F745-9C8E-E0C1137865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5801" y="6289140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D40B7-2C66-9748-B4FA-453DDD5DD900}"/>
              </a:ext>
            </a:extLst>
          </p:cNvPr>
          <p:cNvSpPr txBox="1"/>
          <p:nvPr userDrawn="1"/>
        </p:nvSpPr>
        <p:spPr>
          <a:xfrm>
            <a:off x="6084916" y="3084022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9E18F6-2309-3143-9698-EC3E0052CC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7747" y="2294314"/>
            <a:ext cx="7617234" cy="191192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8D57515-E763-584F-AA6F-862EE76CB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4BD16DD-DBC5-8C4F-8B51-DAD1790A08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250" y="277902"/>
            <a:ext cx="2257480" cy="872472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Add Sievo address if needed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3C102F-6C40-6943-8AE5-8D82D006D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33544" y="4027560"/>
            <a:ext cx="864405" cy="3573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A910D0F-BD76-EE4F-BE6D-EE246C1126E4}"/>
              </a:ext>
            </a:extLst>
          </p:cNvPr>
          <p:cNvSpPr/>
          <p:nvPr userDrawn="1"/>
        </p:nvSpPr>
        <p:spPr>
          <a:xfrm>
            <a:off x="10853530" y="3387381"/>
            <a:ext cx="556941" cy="556941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690348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8258744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otsikko 2"/>
          <p:cNvSpPr txBox="1">
            <a:spLocks/>
          </p:cNvSpPr>
          <p:nvPr userDrawn="1"/>
        </p:nvSpPr>
        <p:spPr>
          <a:xfrm>
            <a:off x="609601" y="6439925"/>
            <a:ext cx="4097174" cy="266799"/>
          </a:xfrm>
          <a:prstGeom prst="rect">
            <a:avLst/>
          </a:prstGeom>
        </p:spPr>
        <p:txBody>
          <a:bodyPr vert="horz" lIns="95123" tIns="47562" rIns="95123" bIns="47562" rtlCol="0">
            <a:normAutofit/>
          </a:bodyPr>
          <a:lstStyle>
            <a:lvl1pPr marL="0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1800" kern="1200">
                <a:solidFill>
                  <a:schemeClr val="accent5"/>
                </a:solidFill>
                <a:latin typeface="Montserrat ExtraLight"/>
                <a:ea typeface="+mn-ea"/>
                <a:cs typeface="Montserrat ExtraLight"/>
              </a:defRPr>
            </a:lvl1pPr>
            <a:lvl2pPr marL="524277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ontserrat"/>
                <a:ea typeface="+mn-ea"/>
                <a:cs typeface="Montserrat"/>
              </a:defRPr>
            </a:lvl2pPr>
            <a:lvl3pPr marL="1048554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Montserrat"/>
                <a:ea typeface="+mn-ea"/>
                <a:cs typeface="Montserrat"/>
              </a:defRPr>
            </a:lvl3pPr>
            <a:lvl4pPr marL="1572830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Montserrat"/>
                <a:ea typeface="+mn-ea"/>
                <a:cs typeface="Montserrat"/>
              </a:defRPr>
            </a:lvl4pPr>
            <a:lvl5pPr marL="2097108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Montserrat"/>
                <a:ea typeface="+mn-ea"/>
                <a:cs typeface="Montserrat"/>
              </a:defRPr>
            </a:lvl5pPr>
            <a:lvl6pPr marL="2621387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45661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69938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94213" indent="0" algn="ctr" defTabSz="524277" rtl="0" eaLnBrk="1" latinLnBrk="0" hangingPunct="1">
              <a:spcBef>
                <a:spcPct val="20000"/>
              </a:spcBef>
              <a:buFont typeface="Montserrat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907">
                <a:solidFill>
                  <a:schemeClr val="tx1"/>
                </a:solidFill>
                <a:latin typeface="Montserrat"/>
                <a:cs typeface="Montserrat"/>
              </a:rPr>
              <a:t>Confidential © Sievo</a:t>
            </a:r>
          </a:p>
        </p:txBody>
      </p:sp>
      <p:sp>
        <p:nvSpPr>
          <p:cNvPr id="6" name="Otsikko 1"/>
          <p:cNvSpPr>
            <a:spLocks noGrp="1"/>
          </p:cNvSpPr>
          <p:nvPr>
            <p:ph type="title"/>
          </p:nvPr>
        </p:nvSpPr>
        <p:spPr>
          <a:xfrm>
            <a:off x="609601" y="351449"/>
            <a:ext cx="10972800" cy="1143000"/>
          </a:xfrm>
        </p:spPr>
        <p:txBody>
          <a:bodyPr>
            <a:normAutofit/>
          </a:bodyPr>
          <a:lstStyle>
            <a:lvl1pPr>
              <a:defRPr sz="3266" baseline="0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Shape 36"/>
          <p:cNvSpPr txBox="1">
            <a:spLocks noGrp="1"/>
          </p:cNvSpPr>
          <p:nvPr>
            <p:ph type="sldNum" idx="12"/>
          </p:nvPr>
        </p:nvSpPr>
        <p:spPr>
          <a:xfrm>
            <a:off x="11364970" y="6261100"/>
            <a:ext cx="731536" cy="524714"/>
          </a:xfrm>
          <a:prstGeom prst="rect">
            <a:avLst/>
          </a:prstGeom>
        </p:spPr>
        <p:txBody>
          <a:bodyPr lIns="103175" tIns="103175" rIns="103175" bIns="103175" anchor="ctr" anchorCtr="0">
            <a:noAutofit/>
          </a:bodyPr>
          <a:lstStyle>
            <a:lvl1pPr>
              <a:defRPr>
                <a:latin typeface="Montserrat"/>
                <a:ea typeface="Montserrat"/>
                <a:cs typeface="Montserra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464934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D Mocku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616EB7-EACB-4310-9E61-D3361764BA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6214" y="1135380"/>
            <a:ext cx="1877566" cy="7383780"/>
          </a:xfrm>
          <a:custGeom>
            <a:avLst/>
            <a:gdLst>
              <a:gd name="connsiteX0" fmla="*/ 249440 w 2528169"/>
              <a:gd name="connsiteY0" fmla="*/ 0 h 5511451"/>
              <a:gd name="connsiteX1" fmla="*/ 2276641 w 2528169"/>
              <a:gd name="connsiteY1" fmla="*/ 0 h 5511451"/>
              <a:gd name="connsiteX2" fmla="*/ 2374544 w 2528169"/>
              <a:gd name="connsiteY2" fmla="*/ 19766 h 5511451"/>
              <a:gd name="connsiteX3" fmla="*/ 2528169 w 2528169"/>
              <a:gd name="connsiteY3" fmla="*/ 251532 h 5511451"/>
              <a:gd name="connsiteX4" fmla="*/ 2528169 w 2528169"/>
              <a:gd name="connsiteY4" fmla="*/ 5259918 h 5511451"/>
              <a:gd name="connsiteX5" fmla="*/ 2276636 w 2528169"/>
              <a:gd name="connsiteY5" fmla="*/ 5511451 h 5511451"/>
              <a:gd name="connsiteX6" fmla="*/ 249445 w 2528169"/>
              <a:gd name="connsiteY6" fmla="*/ 5511451 h 5511451"/>
              <a:gd name="connsiteX7" fmla="*/ 3023 w 2528169"/>
              <a:gd name="connsiteY7" fmla="*/ 5310611 h 5511451"/>
              <a:gd name="connsiteX8" fmla="*/ 0 w 2528169"/>
              <a:gd name="connsiteY8" fmla="*/ 5280631 h 5511451"/>
              <a:gd name="connsiteX9" fmla="*/ 0 w 2528169"/>
              <a:gd name="connsiteY9" fmla="*/ 230820 h 5511451"/>
              <a:gd name="connsiteX10" fmla="*/ 3023 w 2528169"/>
              <a:gd name="connsiteY10" fmla="*/ 200839 h 5511451"/>
              <a:gd name="connsiteX11" fmla="*/ 151537 w 2528169"/>
              <a:gd name="connsiteY11" fmla="*/ 19766 h 551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8169" h="5511451">
                <a:moveTo>
                  <a:pt x="249440" y="0"/>
                </a:moveTo>
                <a:lnTo>
                  <a:pt x="2276641" y="0"/>
                </a:lnTo>
                <a:lnTo>
                  <a:pt x="2374544" y="19766"/>
                </a:lnTo>
                <a:cubicBezTo>
                  <a:pt x="2464823" y="57951"/>
                  <a:pt x="2528169" y="147344"/>
                  <a:pt x="2528169" y="251532"/>
                </a:cubicBezTo>
                <a:lnTo>
                  <a:pt x="2528169" y="5259918"/>
                </a:lnTo>
                <a:cubicBezTo>
                  <a:pt x="2528169" y="5398836"/>
                  <a:pt x="2415554" y="5511451"/>
                  <a:pt x="2276636" y="5511451"/>
                </a:cubicBezTo>
                <a:lnTo>
                  <a:pt x="249445" y="5511451"/>
                </a:lnTo>
                <a:cubicBezTo>
                  <a:pt x="127892" y="5511451"/>
                  <a:pt x="26477" y="5425230"/>
                  <a:pt x="3023" y="5310611"/>
                </a:cubicBezTo>
                <a:lnTo>
                  <a:pt x="0" y="5280631"/>
                </a:lnTo>
                <a:lnTo>
                  <a:pt x="0" y="230820"/>
                </a:lnTo>
                <a:lnTo>
                  <a:pt x="3023" y="200839"/>
                </a:lnTo>
                <a:cubicBezTo>
                  <a:pt x="19776" y="118968"/>
                  <a:pt x="76305" y="51586"/>
                  <a:pt x="151537" y="19766"/>
                </a:cubicBezTo>
                <a:close/>
              </a:path>
            </a:pathLst>
          </a:custGeom>
          <a:solidFill>
            <a:schemeClr val="accent1"/>
          </a:solidFill>
          <a:scene3d>
            <a:camera prst="perspectiveFront">
              <a:rot lat="0" lon="18600000" rev="0"/>
            </a:camera>
            <a:lightRig rig="soft" dir="t"/>
          </a:scene3d>
        </p:spPr>
        <p:txBody>
          <a:bodyPr lIns="0" tIns="540000" rIns="0" bIns="0" anchor="t">
            <a:normAutofit/>
          </a:bodyPr>
          <a:lstStyle>
            <a:lvl1pPr>
              <a:defRPr lang="fr-FR" sz="1100" dirty="0">
                <a:solidFill>
                  <a:schemeClr val="tx1"/>
                </a:solidFill>
                <a:cs typeface="Segoe UI Semibold" panose="020B0702040204020203" pitchFamily="34" charset="0"/>
              </a:defRPr>
            </a:lvl1pPr>
          </a:lstStyle>
          <a:p>
            <a:pPr marL="0" lvl="0" indent="0" algn="ctr">
              <a:lnSpc>
                <a:spcPct val="50000"/>
              </a:lnSpc>
              <a:buNone/>
            </a:pPr>
            <a:r>
              <a:rPr lang="fr-FR"/>
              <a:t>Insert </a:t>
            </a:r>
            <a:r>
              <a:rPr lang="fr-FR" err="1"/>
              <a:t>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1557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05CD60-0260-47DB-BAD4-7D470C493A8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55688" y="3771901"/>
            <a:ext cx="10080625" cy="2357438"/>
          </a:xfrm>
          <a:prstGeom prst="roundRect">
            <a:avLst>
              <a:gd name="adj" fmla="val 5085"/>
            </a:avLst>
          </a:prstGeom>
          <a:solidFill>
            <a:schemeClr val="accent1"/>
          </a:solidFill>
          <a:effectLst/>
        </p:spPr>
        <p:txBody>
          <a:bodyPr wrap="square" lIns="0" tIns="288000" rIns="0" bIns="0">
            <a:noAutofit/>
          </a:bodyPr>
          <a:lstStyle>
            <a:lvl1pPr algn="ctr">
              <a:defRPr lang="fr-FR" sz="2000"/>
            </a:lvl1pPr>
          </a:lstStyle>
          <a:p>
            <a:pPr marL="0" lvl="0" indent="0" algn="ctr">
              <a:buNone/>
            </a:pPr>
            <a:r>
              <a:rPr lang="fr-FR"/>
              <a:t>Insert </a:t>
            </a:r>
            <a:r>
              <a:rPr lang="fr-FR" err="1"/>
              <a:t>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8963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F5316089-DF4A-48B1-9B8D-5299B0913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2278" y="4137383"/>
            <a:ext cx="3446722" cy="1558158"/>
          </a:xfrm>
          <a:prstGeom prst="roundRect">
            <a:avLst>
              <a:gd name="adj" fmla="val 8124"/>
            </a:avLst>
          </a:pr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r-FR"/>
              <a:t>Insert </a:t>
            </a:r>
            <a:r>
              <a:rPr lang="fr-FR" err="1"/>
              <a:t>picture</a:t>
            </a:r>
            <a:endParaRPr lang="fr-FR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202F225-B9FD-448B-889D-8F12F0078F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4872" y="2246638"/>
            <a:ext cx="1558158" cy="3433601"/>
          </a:xfrm>
          <a:custGeom>
            <a:avLst/>
            <a:gdLst>
              <a:gd name="connsiteX0" fmla="*/ 126585 w 1558158"/>
              <a:gd name="connsiteY0" fmla="*/ 0 h 3453719"/>
              <a:gd name="connsiteX1" fmla="*/ 1431573 w 1558158"/>
              <a:gd name="connsiteY1" fmla="*/ 0 h 3453719"/>
              <a:gd name="connsiteX2" fmla="*/ 1558158 w 1558158"/>
              <a:gd name="connsiteY2" fmla="*/ 126585 h 3453719"/>
              <a:gd name="connsiteX3" fmla="*/ 1558158 w 1558158"/>
              <a:gd name="connsiteY3" fmla="*/ 1826877 h 3453719"/>
              <a:gd name="connsiteX4" fmla="*/ 1022064 w 1558158"/>
              <a:gd name="connsiteY4" fmla="*/ 1826877 h 3453719"/>
              <a:gd name="connsiteX5" fmla="*/ 835435 w 1558158"/>
              <a:gd name="connsiteY5" fmla="*/ 2013506 h 3453719"/>
              <a:gd name="connsiteX6" fmla="*/ 835435 w 1558158"/>
              <a:gd name="connsiteY6" fmla="*/ 3366378 h 3453719"/>
              <a:gd name="connsiteX7" fmla="*/ 850102 w 1558158"/>
              <a:gd name="connsiteY7" fmla="*/ 3439023 h 3453719"/>
              <a:gd name="connsiteX8" fmla="*/ 860010 w 1558158"/>
              <a:gd name="connsiteY8" fmla="*/ 3453719 h 3453719"/>
              <a:gd name="connsiteX9" fmla="*/ 126585 w 1558158"/>
              <a:gd name="connsiteY9" fmla="*/ 3453719 h 3453719"/>
              <a:gd name="connsiteX10" fmla="*/ 0 w 1558158"/>
              <a:gd name="connsiteY10" fmla="*/ 3327134 h 3453719"/>
              <a:gd name="connsiteX11" fmla="*/ 0 w 1558158"/>
              <a:gd name="connsiteY11" fmla="*/ 126585 h 3453719"/>
              <a:gd name="connsiteX12" fmla="*/ 126585 w 1558158"/>
              <a:gd name="connsiteY12" fmla="*/ 0 h 3453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8158" h="3453719">
                <a:moveTo>
                  <a:pt x="126585" y="0"/>
                </a:moveTo>
                <a:lnTo>
                  <a:pt x="1431573" y="0"/>
                </a:lnTo>
                <a:cubicBezTo>
                  <a:pt x="1501484" y="0"/>
                  <a:pt x="1558158" y="56674"/>
                  <a:pt x="1558158" y="126585"/>
                </a:cubicBezTo>
                <a:lnTo>
                  <a:pt x="1558158" y="1826877"/>
                </a:lnTo>
                <a:lnTo>
                  <a:pt x="1022064" y="1826877"/>
                </a:lnTo>
                <a:cubicBezTo>
                  <a:pt x="918992" y="1826877"/>
                  <a:pt x="835435" y="1910434"/>
                  <a:pt x="835435" y="2013506"/>
                </a:cubicBezTo>
                <a:lnTo>
                  <a:pt x="835435" y="3366378"/>
                </a:lnTo>
                <a:cubicBezTo>
                  <a:pt x="835435" y="3392146"/>
                  <a:pt x="840658" y="3416695"/>
                  <a:pt x="850102" y="3439023"/>
                </a:cubicBezTo>
                <a:lnTo>
                  <a:pt x="860010" y="3453719"/>
                </a:lnTo>
                <a:lnTo>
                  <a:pt x="126585" y="3453719"/>
                </a:lnTo>
                <a:cubicBezTo>
                  <a:pt x="56674" y="3453719"/>
                  <a:pt x="0" y="3397045"/>
                  <a:pt x="0" y="3327134"/>
                </a:cubicBezTo>
                <a:lnTo>
                  <a:pt x="0" y="126585"/>
                </a:lnTo>
                <a:cubicBezTo>
                  <a:pt x="0" y="56674"/>
                  <a:pt x="56674" y="0"/>
                  <a:pt x="12658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tIns="252000" anchor="t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r-FR"/>
              <a:t>Insert </a:t>
            </a:r>
            <a:r>
              <a:rPr lang="fr-FR" err="1"/>
              <a:t>picture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61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25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ED94-D16D-E94E-BD1B-EC0C130B59D6}"/>
              </a:ext>
            </a:extLst>
          </p:cNvPr>
          <p:cNvSpPr/>
          <p:nvPr userDrawn="1"/>
        </p:nvSpPr>
        <p:spPr>
          <a:xfrm>
            <a:off x="9218878" y="6179515"/>
            <a:ext cx="241539" cy="241539"/>
          </a:xfrm>
          <a:prstGeom prst="ellipse">
            <a:avLst/>
          </a:prstGeom>
          <a:solidFill>
            <a:schemeClr val="accent3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75642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3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1253725"/>
            <a:ext cx="11173755" cy="4883701"/>
          </a:xfrm>
        </p:spPr>
        <p:txBody>
          <a:bodyPr anchor="t">
            <a:noAutofit/>
          </a:bodyPr>
          <a:lstStyle>
            <a:lvl1pPr>
              <a:lnSpc>
                <a:spcPct val="150000"/>
              </a:lnSpc>
              <a:defRPr sz="1600" b="0" i="0">
                <a:latin typeface="Montserrat Light" pitchFamily="2" charset="77"/>
              </a:defRPr>
            </a:lvl1pPr>
            <a:lvl2pPr>
              <a:lnSpc>
                <a:spcPct val="150000"/>
              </a:lnSpc>
              <a:defRPr sz="1200" b="0" i="0">
                <a:latin typeface="Montserrat Light" pitchFamily="2" charset="77"/>
              </a:defRPr>
            </a:lvl2pPr>
            <a:lvl3pPr>
              <a:lnSpc>
                <a:spcPct val="150000"/>
              </a:lnSpc>
              <a:defRPr sz="1100" b="0" i="0">
                <a:latin typeface="Montserrat Light" pitchFamily="2" charset="77"/>
              </a:defRPr>
            </a:lvl3pPr>
            <a:lvl4pPr>
              <a:lnSpc>
                <a:spcPct val="150000"/>
              </a:lnSpc>
              <a:defRPr sz="1050" b="0" i="0">
                <a:latin typeface="Montserrat Light" pitchFamily="2" charset="77"/>
              </a:defRPr>
            </a:lvl4pPr>
            <a:lvl5pPr>
              <a:lnSpc>
                <a:spcPct val="150000"/>
              </a:lnSpc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10FBAC-8FD5-C64B-964D-05D1C460ABAE}"/>
              </a:ext>
            </a:extLst>
          </p:cNvPr>
          <p:cNvSpPr/>
          <p:nvPr userDrawn="1"/>
        </p:nvSpPr>
        <p:spPr>
          <a:xfrm>
            <a:off x="453258" y="6277468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839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1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Background Tw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590E1AC6-C820-C644-B053-AC47DF1CA0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5" y="2448078"/>
            <a:ext cx="7345465" cy="1338828"/>
          </a:xfrm>
        </p:spPr>
        <p:txBody>
          <a:bodyPr wrap="square" anchor="b">
            <a:normAutofit/>
          </a:bodyPr>
          <a:lstStyle>
            <a:lvl1pPr algn="l">
              <a:defRPr sz="4500" b="0" i="0">
                <a:solidFill>
                  <a:schemeClr val="tx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Master title of three lines max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31B5BB0-3E2A-A54C-A7FD-F79E57BC33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4" y="3849187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Support on this subtitle if the title is too long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F3107C6-378F-6546-A191-34797BB34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4" y="5134106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Name and Job Position </a:t>
            </a:r>
          </a:p>
          <a:p>
            <a:pPr lvl="0"/>
            <a:r>
              <a:rPr lang="en-US" dirty="0"/>
              <a:t>at Sievo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220129D0-F151-5C4D-B132-264FCAB2D7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21" y="308661"/>
            <a:ext cx="853183" cy="3527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182A910-6C9E-AA44-9139-B3D4B8688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396" r="8924" b="9378"/>
          <a:stretch/>
        </p:blipFill>
        <p:spPr>
          <a:xfrm>
            <a:off x="6756800" y="1703741"/>
            <a:ext cx="5435200" cy="515425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35C9C73-F721-4F45-93A8-A89C1B470DA7}"/>
              </a:ext>
            </a:extLst>
          </p:cNvPr>
          <p:cNvSpPr/>
          <p:nvPr userDrawn="1"/>
        </p:nvSpPr>
        <p:spPr>
          <a:xfrm>
            <a:off x="11062563" y="4667749"/>
            <a:ext cx="343349" cy="343349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76984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39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501649"/>
            <a:ext cx="11173755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54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15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3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1679946"/>
            <a:ext cx="11173755" cy="4457481"/>
          </a:xfrm>
        </p:spPr>
        <p:txBody>
          <a:bodyPr anchor="t">
            <a:noAutofit/>
          </a:bodyPr>
          <a:lstStyle>
            <a:lvl1pPr>
              <a:lnSpc>
                <a:spcPct val="150000"/>
              </a:lnSpc>
              <a:defRPr sz="1600" b="0" i="0">
                <a:latin typeface="Montserrat Light" pitchFamily="2" charset="77"/>
              </a:defRPr>
            </a:lvl1pPr>
            <a:lvl2pPr>
              <a:lnSpc>
                <a:spcPct val="150000"/>
              </a:lnSpc>
              <a:defRPr sz="1200" b="0" i="0">
                <a:latin typeface="Montserrat Light" pitchFamily="2" charset="77"/>
              </a:defRPr>
            </a:lvl2pPr>
            <a:lvl3pPr>
              <a:lnSpc>
                <a:spcPct val="150000"/>
              </a:lnSpc>
              <a:defRPr sz="1100" b="0" i="0">
                <a:latin typeface="Montserrat Light" pitchFamily="2" charset="77"/>
              </a:defRPr>
            </a:lvl3pPr>
            <a:lvl4pPr>
              <a:lnSpc>
                <a:spcPct val="150000"/>
              </a:lnSpc>
              <a:defRPr sz="1050" b="0" i="0">
                <a:latin typeface="Montserrat Light" pitchFamily="2" charset="77"/>
              </a:defRPr>
            </a:lvl4pPr>
            <a:lvl5pPr>
              <a:lnSpc>
                <a:spcPct val="150000"/>
              </a:lnSpc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390983"/>
            <a:ext cx="11173755" cy="977912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two line title. Click to edit a two line title. Click to edit a two line title.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86DFB2-DA69-B04E-97BC-DD32CF2A4B6C}"/>
              </a:ext>
            </a:extLst>
          </p:cNvPr>
          <p:cNvSpPr/>
          <p:nvPr userDrawn="1"/>
        </p:nvSpPr>
        <p:spPr>
          <a:xfrm>
            <a:off x="453258" y="6277468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9950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E88FF169-EDCD-4C4C-AE0D-0982CE2E9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454359"/>
            <a:ext cx="11089149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tittle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D335667-FF8A-CB45-BE2C-8DCE15BEF77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1" y="1198816"/>
            <a:ext cx="11089147" cy="365125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B81272B-52D3-464C-986D-5135B3783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71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d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908547"/>
            <a:ext cx="4533900" cy="202795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maximum of three rows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8813" y="908548"/>
            <a:ext cx="5264368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90550" y="3013528"/>
            <a:ext cx="4533900" cy="830944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813" y="1187505"/>
            <a:ext cx="5264368" cy="4948114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2EF2B5-2881-FB43-8CC3-E4C406C6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AE8BC0-888E-8448-B511-6C97BF4498C5}"/>
              </a:ext>
            </a:extLst>
          </p:cNvPr>
          <p:cNvSpPr/>
          <p:nvPr userDrawn="1"/>
        </p:nvSpPr>
        <p:spPr>
          <a:xfrm>
            <a:off x="11527877" y="834974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7946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to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908547"/>
            <a:ext cx="4533900" cy="202795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maximum of three rows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90550" y="3013528"/>
            <a:ext cx="4533900" cy="830944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2EF2B5-2881-FB43-8CC3-E4C406C6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69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3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7" y="1959635"/>
            <a:ext cx="5385779" cy="4001020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69D7A0-74F1-984B-A646-1E833AADD00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37950" y="1959635"/>
            <a:ext cx="5385779" cy="4001020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88FF169-EDCD-4C4C-AE0D-0982CE2E9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1" y="454359"/>
            <a:ext cx="11089149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tittle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D335667-FF8A-CB45-BE2C-8DCE15BEF77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1" y="1198816"/>
            <a:ext cx="11089147" cy="365125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B81272B-52D3-464C-986D-5135B3783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88E892-E31F-C446-BCC8-FBF8B7FDB4ED}"/>
              </a:ext>
            </a:extLst>
          </p:cNvPr>
          <p:cNvSpPr/>
          <p:nvPr userDrawn="1"/>
        </p:nvSpPr>
        <p:spPr>
          <a:xfrm>
            <a:off x="453258" y="6277468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8059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 two para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4E14AD-1B03-6647-8001-5051BC3CB8C4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4671" y="6193027"/>
            <a:ext cx="4018884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15C82-7A6A-EB45-89F8-84561B8A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363" y="2493818"/>
            <a:ext cx="4018884" cy="3536967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9D11B7-2BD6-DD49-92AB-092E899D9473}"/>
              </a:ext>
            </a:extLst>
          </p:cNvPr>
          <p:cNvCxnSpPr>
            <a:cxnSpLocks/>
          </p:cNvCxnSpPr>
          <p:nvPr userDrawn="1"/>
        </p:nvCxnSpPr>
        <p:spPr>
          <a:xfrm flipH="1">
            <a:off x="3244363" y="6193027"/>
            <a:ext cx="4018884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6D8E63-FD0C-4C4F-9C98-5806D28E38B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64671" y="2493818"/>
            <a:ext cx="4018884" cy="3536967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E95DE3E-CC50-674F-98ED-D4B2C192A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8EF5D4D-6AE6-2D40-AFF6-91164D937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2" y="614206"/>
            <a:ext cx="8521476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tittle 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76B0BA1-9D38-0E4A-95BC-AF70737A40B6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2" y="1358663"/>
            <a:ext cx="8521474" cy="365125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A646B50-BB00-004A-92DE-3AB78593677B}"/>
              </a:ext>
            </a:extLst>
          </p:cNvPr>
          <p:cNvSpPr/>
          <p:nvPr userDrawn="1"/>
        </p:nvSpPr>
        <p:spPr>
          <a:xfrm>
            <a:off x="3170790" y="6096649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1EF9CD-0D4A-024D-A793-C66E327CA4B6}"/>
              </a:ext>
            </a:extLst>
          </p:cNvPr>
          <p:cNvSpPr/>
          <p:nvPr userDrawn="1"/>
        </p:nvSpPr>
        <p:spPr>
          <a:xfrm>
            <a:off x="7391098" y="6096649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5326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side and brief cont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37CAC98-2917-6C4B-A3D2-E065B7AE5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986" y="522406"/>
            <a:ext cx="7660139" cy="1326067"/>
          </a:xfrm>
        </p:spPr>
        <p:txBody>
          <a:bodyPr wrap="square" lIns="0" anchor="t"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1B324B"/>
                </a:solidFill>
                <a:latin typeface="Montserrat SemiBold" pitchFamily="2" charset="77"/>
              </a:defRPr>
            </a:lvl1pPr>
          </a:lstStyle>
          <a:p>
            <a:r>
              <a:rPr lang="en-US" dirty="0"/>
              <a:t>A title here </a:t>
            </a:r>
            <a:br>
              <a:rPr lang="en-US" dirty="0"/>
            </a:br>
            <a:r>
              <a:rPr lang="en-US" dirty="0"/>
              <a:t>with two lines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91A9ECD-0168-7B44-A4CB-98233CF66F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8986" y="1910411"/>
            <a:ext cx="8690264" cy="365125"/>
          </a:xfrm>
        </p:spPr>
        <p:txBody>
          <a:bodyPr lIns="0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0AC53-E5C8-094E-B571-175A5031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2425491"/>
            <a:ext cx="11089147" cy="3711929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0" b="0" i="0">
                <a:latin typeface="Montserrat Light" pitchFamily="2" charset="77"/>
              </a:defRPr>
            </a:lvl4pPr>
            <a:lvl5pPr>
              <a:defRPr sz="105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6AD843-6454-F642-84A6-2D4AB9F6B49D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3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C469870-E7F0-A646-9DA5-5937D01C3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3899F0-0911-8948-BD20-0AEDEE538E47}"/>
              </a:ext>
            </a:extLst>
          </p:cNvPr>
          <p:cNvSpPr/>
          <p:nvPr userDrawn="1"/>
        </p:nvSpPr>
        <p:spPr>
          <a:xfrm>
            <a:off x="453258" y="6277468"/>
            <a:ext cx="147145" cy="1471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3214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ra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19" y="692290"/>
            <a:ext cx="4307272" cy="202795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brief title of three rows max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8" y="2770239"/>
            <a:ext cx="3948458" cy="1049407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C757F0-D24D-E44B-8B52-5F6BE3EDC4A0}"/>
              </a:ext>
            </a:extLst>
          </p:cNvPr>
          <p:cNvCxnSpPr>
            <a:cxnSpLocks/>
          </p:cNvCxnSpPr>
          <p:nvPr userDrawn="1"/>
        </p:nvCxnSpPr>
        <p:spPr>
          <a:xfrm flipH="1">
            <a:off x="6232633" y="692290"/>
            <a:ext cx="551551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78BA2E6-D4ED-224A-AA12-D9DE1A0F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633" y="919865"/>
            <a:ext cx="5515510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0" b="0" i="0">
                <a:latin typeface="Montserrat ExtraLight" pitchFamily="2" charset="77"/>
              </a:defRPr>
            </a:lvl4pPr>
            <a:lvl5pPr>
              <a:defRPr sz="105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5DB828-FFE9-FD48-AD2E-A4761BFE97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32633" y="2806539"/>
            <a:ext cx="5515510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0" b="0" i="0">
                <a:latin typeface="Montserrat ExtraLight" pitchFamily="2" charset="77"/>
              </a:defRPr>
            </a:lvl4pPr>
            <a:lvl5pPr>
              <a:defRPr sz="105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CEDB-134C-D64B-B190-61FFADECF3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32633" y="4670063"/>
            <a:ext cx="5515510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0" b="0" i="0">
                <a:latin typeface="Montserrat ExtraLight" pitchFamily="2" charset="77"/>
              </a:defRPr>
            </a:lvl4pPr>
            <a:lvl5pPr>
              <a:defRPr sz="105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149630-4552-484E-BC60-433CAF6BD839}"/>
              </a:ext>
            </a:extLst>
          </p:cNvPr>
          <p:cNvCxnSpPr>
            <a:cxnSpLocks/>
          </p:cNvCxnSpPr>
          <p:nvPr userDrawn="1"/>
        </p:nvCxnSpPr>
        <p:spPr>
          <a:xfrm flipH="1">
            <a:off x="6232633" y="2572656"/>
            <a:ext cx="551551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7929EB-BF7A-1B4A-8D45-258062EA3C3F}"/>
              </a:ext>
            </a:extLst>
          </p:cNvPr>
          <p:cNvCxnSpPr>
            <a:cxnSpLocks/>
          </p:cNvCxnSpPr>
          <p:nvPr userDrawn="1"/>
        </p:nvCxnSpPr>
        <p:spPr>
          <a:xfrm flipH="1">
            <a:off x="6232634" y="4436180"/>
            <a:ext cx="551551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13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B1D710A-A913-364A-8A45-2307BC6AA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4" y="5134106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and Job Position </a:t>
            </a:r>
          </a:p>
          <a:p>
            <a:pPr lvl="0"/>
            <a:r>
              <a:rPr lang="en-US"/>
              <a:t>at Sievo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9BC2BEC-C594-B042-A037-C34C753ED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5" y="2448078"/>
            <a:ext cx="7205579" cy="1338828"/>
          </a:xfrm>
        </p:spPr>
        <p:txBody>
          <a:bodyPr wrap="square" anchor="b">
            <a:normAutofit/>
          </a:bodyPr>
          <a:lstStyle>
            <a:lvl1pPr algn="l">
              <a:defRPr sz="45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Master title of three lines max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36AC6CB-5372-7641-AC38-544F52AD14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4" y="3849187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Support on this subtitle if the title is too long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0FFB329-385C-6243-B360-C334F92DB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4879"/>
          <a:stretch/>
        </p:blipFill>
        <p:spPr>
          <a:xfrm>
            <a:off x="7225981" y="481219"/>
            <a:ext cx="4966019" cy="6569296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A9808C60-83FF-C549-BFDF-FA416EE07A07}"/>
              </a:ext>
            </a:extLst>
          </p:cNvPr>
          <p:cNvSpPr/>
          <p:nvPr/>
        </p:nvSpPr>
        <p:spPr>
          <a:xfrm rot="2339183">
            <a:off x="9023508" y="1802130"/>
            <a:ext cx="4248102" cy="3808206"/>
          </a:xfrm>
          <a:custGeom>
            <a:avLst/>
            <a:gdLst>
              <a:gd name="connsiteX0" fmla="*/ 4399197 w 4399197"/>
              <a:gd name="connsiteY0" fmla="*/ 2983807 h 3943655"/>
              <a:gd name="connsiteX1" fmla="*/ 960102 w 4399197"/>
              <a:gd name="connsiteY1" fmla="*/ 3437340 h 3943655"/>
              <a:gd name="connsiteX2" fmla="*/ 506731 w 4399197"/>
              <a:gd name="connsiteY2" fmla="*/ 0 h 394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9197" h="3943655">
                <a:moveTo>
                  <a:pt x="4399197" y="2983807"/>
                </a:moveTo>
                <a:cubicBezTo>
                  <a:pt x="3574834" y="4058214"/>
                  <a:pt x="2035123" y="4261305"/>
                  <a:pt x="960102" y="3437340"/>
                </a:cubicBezTo>
                <a:cubicBezTo>
                  <a:pt x="-114919" y="2613375"/>
                  <a:pt x="-317632" y="1074406"/>
                  <a:pt x="506731" y="0"/>
                </a:cubicBezTo>
              </a:path>
            </a:pathLst>
          </a:custGeom>
          <a:noFill/>
          <a:ln w="14268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9CA8CA-954C-F948-8505-00F82706E8DF}"/>
              </a:ext>
            </a:extLst>
          </p:cNvPr>
          <p:cNvSpPr/>
          <p:nvPr userDrawn="1"/>
        </p:nvSpPr>
        <p:spPr>
          <a:xfrm>
            <a:off x="10572828" y="1239155"/>
            <a:ext cx="194854" cy="194854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321E875-E51F-C040-B2B9-CF12171891E5}"/>
              </a:ext>
            </a:extLst>
          </p:cNvPr>
          <p:cNvSpPr/>
          <p:nvPr userDrawn="1"/>
        </p:nvSpPr>
        <p:spPr>
          <a:xfrm>
            <a:off x="11457411" y="5711243"/>
            <a:ext cx="323850" cy="323850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FA85D1-F3E7-EB47-BE02-2E07CACDCB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54" y="319294"/>
            <a:ext cx="783351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3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rief modu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19" y="530048"/>
            <a:ext cx="11159324" cy="68284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1305582"/>
            <a:ext cx="11159323" cy="47097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If title is too long support on this subtitle. Replace title with icon (on top of each line) if needed.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CEDB-134C-D64B-B190-61FFADECF3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358" y="3236463"/>
            <a:ext cx="2436070" cy="2864923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C02BC8-7053-724E-BBB7-53C20FCDA922}"/>
              </a:ext>
            </a:extLst>
          </p:cNvPr>
          <p:cNvCxnSpPr>
            <a:cxnSpLocks/>
          </p:cNvCxnSpPr>
          <p:nvPr userDrawn="1"/>
        </p:nvCxnSpPr>
        <p:spPr>
          <a:xfrm flipH="1">
            <a:off x="621357" y="3040614"/>
            <a:ext cx="243607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0B5CEE-0F0E-144D-B8C6-026AAA2CBB1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23948" y="3040614"/>
            <a:ext cx="243607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F53685-B90F-E344-9CFD-6951471B8285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8814" y="3042624"/>
            <a:ext cx="243607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94316B-C4BC-FC4A-958D-E53FC7B462C2}"/>
              </a:ext>
            </a:extLst>
          </p:cNvPr>
          <p:cNvCxnSpPr>
            <a:cxnSpLocks/>
          </p:cNvCxnSpPr>
          <p:nvPr userDrawn="1"/>
        </p:nvCxnSpPr>
        <p:spPr>
          <a:xfrm flipH="1">
            <a:off x="9241405" y="3042624"/>
            <a:ext cx="2436070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9CB2191-7F62-3142-B3AD-668DBEBA3F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510214" y="3236463"/>
            <a:ext cx="2436070" cy="2864923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A5DCB7A-B69C-8F44-8F15-6B9A583933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42426" y="3236463"/>
            <a:ext cx="2436070" cy="2864923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039451F-5E3F-5A4E-AB1C-B2D4F9F293B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255559" y="3236463"/>
            <a:ext cx="2436070" cy="2864923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F656EE2-BA79-7543-A80C-2F39D84847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817" y="2358920"/>
            <a:ext cx="2468610" cy="584775"/>
          </a:xfrm>
        </p:spPr>
        <p:txBody>
          <a:bodyPr wrap="square"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A brief title with two lines max here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EC7B6564-22EA-C64A-94E5-85907368D7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7932" y="2358920"/>
            <a:ext cx="2468610" cy="584775"/>
          </a:xfrm>
        </p:spPr>
        <p:txBody>
          <a:bodyPr wrap="square"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A brief title with two lines max here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4643E686-F6F9-B442-982E-759A98B706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8137" y="2358920"/>
            <a:ext cx="2468610" cy="584775"/>
          </a:xfrm>
        </p:spPr>
        <p:txBody>
          <a:bodyPr wrap="square"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A brief title with two lines max here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8F843FFC-58BD-7447-92EC-B776719BBD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7252" y="2358920"/>
            <a:ext cx="2468610" cy="584775"/>
          </a:xfrm>
        </p:spPr>
        <p:txBody>
          <a:bodyPr wrap="square"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A brief title with two lines max here</a:t>
            </a:r>
          </a:p>
        </p:txBody>
      </p:sp>
    </p:spTree>
    <p:extLst>
      <p:ext uri="{BB962C8B-B14F-4D97-AF65-F5344CB8AC3E}">
        <p14:creationId xmlns:p14="http://schemas.microsoft.com/office/powerpoint/2010/main" val="2842560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rief modu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F60AE3-0B4C-8745-8267-D784700144C6}"/>
              </a:ext>
            </a:extLst>
          </p:cNvPr>
          <p:cNvCxnSpPr>
            <a:cxnSpLocks/>
          </p:cNvCxnSpPr>
          <p:nvPr userDrawn="1"/>
        </p:nvCxnSpPr>
        <p:spPr>
          <a:xfrm flipH="1">
            <a:off x="4798578" y="3013066"/>
            <a:ext cx="3049202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19" y="530048"/>
            <a:ext cx="11159324" cy="68284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1305582"/>
            <a:ext cx="11159323" cy="470978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If title is too long support on this subtitle. Add a small icon on top of each line if needed.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A5DCB7A-B69C-8F44-8F15-6B9A583933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698939" y="3208915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041C590-0546-FF40-BF99-97B1EEE9025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98939" y="3013066"/>
            <a:ext cx="3049202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42D66B98-EE2E-5D44-AD90-CF7B72FACA6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814762" y="3208915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DADCDC-8163-CB4F-A817-EC414581657D}"/>
              </a:ext>
            </a:extLst>
          </p:cNvPr>
          <p:cNvCxnSpPr>
            <a:cxnSpLocks/>
          </p:cNvCxnSpPr>
          <p:nvPr userDrawn="1"/>
        </p:nvCxnSpPr>
        <p:spPr>
          <a:xfrm flipH="1">
            <a:off x="906309" y="3013066"/>
            <a:ext cx="3049202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EF27620-2385-AE45-88B6-CE72D192199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22493" y="3208915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4CC5E2-43C7-F14B-AFEF-F51A340E40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3" y="2361407"/>
            <a:ext cx="3183320" cy="584775"/>
          </a:xfrm>
        </p:spPr>
        <p:txBody>
          <a:bodyPr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Add a two lines title. If one line only lower this text box.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A8143741-F0F4-4245-988B-80A3D17E54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37810" y="2361407"/>
            <a:ext cx="3183320" cy="584775"/>
          </a:xfrm>
        </p:spPr>
        <p:txBody>
          <a:bodyPr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Add a two lines title. If one line only lower this text box.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3AFC54D9-EA84-E64C-92C8-D67D3E8DEE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38602" y="2361407"/>
            <a:ext cx="3183320" cy="584775"/>
          </a:xfrm>
        </p:spPr>
        <p:txBody>
          <a:bodyPr lIns="90000" anchor="b">
            <a:no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 dirty="0"/>
              <a:t>Add a two lines title. If one line only lower this text box.</a:t>
            </a:r>
          </a:p>
        </p:txBody>
      </p:sp>
    </p:spTree>
    <p:extLst>
      <p:ext uri="{BB962C8B-B14F-4D97-AF65-F5344CB8AC3E}">
        <p14:creationId xmlns:p14="http://schemas.microsoft.com/office/powerpoint/2010/main" val="1206064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8706FB-6317-3944-98A5-F9C10EBC3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0" y="604610"/>
            <a:ext cx="4533900" cy="1589950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brief title of three rows max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9349C33-F7DC-324C-B4BF-3D25232BB6B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305678"/>
            <a:ext cx="5759690" cy="5289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04EAAC7-3441-D34D-9047-FD4771D030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26928" y="532660"/>
            <a:ext cx="4857971" cy="582369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DC40A3-138D-8243-B703-DC8634CF6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0" y="2971165"/>
            <a:ext cx="5759691" cy="2027955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0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EB502B7-162F-AD42-92C3-10DC26A5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09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dashboar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639C53-C836-8B4A-9555-91EAFFCA4C2C}"/>
              </a:ext>
            </a:extLst>
          </p:cNvPr>
          <p:cNvGrpSpPr/>
          <p:nvPr userDrawn="1"/>
        </p:nvGrpSpPr>
        <p:grpSpPr>
          <a:xfrm>
            <a:off x="5172639" y="760267"/>
            <a:ext cx="5540419" cy="5659406"/>
            <a:chOff x="1331438" y="689597"/>
            <a:chExt cx="5609603" cy="573007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0D20A9D-6963-3A45-9E6B-BCD3D6F75C21}"/>
                </a:ext>
              </a:extLst>
            </p:cNvPr>
            <p:cNvSpPr/>
            <p:nvPr userDrawn="1"/>
          </p:nvSpPr>
          <p:spPr>
            <a:xfrm>
              <a:off x="1331438" y="689597"/>
              <a:ext cx="5609603" cy="5609603"/>
            </a:xfrm>
            <a:prstGeom prst="ellipse">
              <a:avLst/>
            </a:prstGeom>
            <a:ln w="9525" cap="rnd">
              <a:solidFill>
                <a:srgbClr val="1B324B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A50BF1-5E71-324D-81F4-B7E169939A40}"/>
                </a:ext>
              </a:extLst>
            </p:cNvPr>
            <p:cNvSpPr/>
            <p:nvPr userDrawn="1"/>
          </p:nvSpPr>
          <p:spPr>
            <a:xfrm>
              <a:off x="5210054" y="863599"/>
              <a:ext cx="231905" cy="231905"/>
            </a:xfrm>
            <a:prstGeom prst="ellipse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704FD5-2939-2B4E-AB68-174FA89AEB39}"/>
                </a:ext>
              </a:extLst>
            </p:cNvPr>
            <p:cNvSpPr/>
            <p:nvPr userDrawn="1"/>
          </p:nvSpPr>
          <p:spPr>
            <a:xfrm>
              <a:off x="4443275" y="6039334"/>
              <a:ext cx="380338" cy="380338"/>
            </a:xfrm>
            <a:prstGeom prst="ellipse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</p:grp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3546C77-E519-434B-99DD-1F118B1C7C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38600" y="3290926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230226B7-5FAA-A241-9C46-79587F160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07664" y="1572375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BA4765-9684-2241-9B75-F37689E0B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1" y="760267"/>
            <a:ext cx="4533900" cy="167138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8D05A75-9022-DB44-B2DC-20B78FE933A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30694"/>
            <a:ext cx="2743200" cy="83094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345953A-870C-C34F-A76A-FBF53553F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dashboards with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EB4CD20-C73B-0841-9E0A-70E30C188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6756" y="1340389"/>
            <a:ext cx="4643850" cy="464385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3546C77-E519-434B-99DD-1F118B1C7C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08938" y="1847473"/>
            <a:ext cx="3826879" cy="2107071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230226B7-5FAA-A241-9C46-79587F160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97384" y="3429000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03D404-6E6D-5344-8036-C25563C83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71" y="760266"/>
            <a:ext cx="3320105" cy="1680591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5A896E2-110D-3847-A00D-F1EC61FF34E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57671" y="2598056"/>
            <a:ext cx="2743200" cy="83094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D371916-BFA4-1741-B9D6-3C067DBE3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64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FD2E5C9-5A7E-1D48-B863-4676520E9C4E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930998" y="599354"/>
            <a:ext cx="4694243" cy="575699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070D90-B842-F044-9A05-594E2F3F9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0" y="1002008"/>
            <a:ext cx="4533900" cy="1580806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brief title of three rows max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5266E-2CB1-744F-88D9-BEE8AAA0D40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25734"/>
            <a:ext cx="5759690" cy="830944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640304-FEB8-A345-9D8D-F6A04A86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0" y="3959352"/>
            <a:ext cx="5759691" cy="2147287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100" b="0" i="0">
                <a:latin typeface="Montserrat Light" pitchFamily="2" charset="77"/>
              </a:defRPr>
            </a:lvl2pPr>
            <a:lvl3pPr>
              <a:defRPr sz="1050" b="0" i="0">
                <a:latin typeface="Montserrat Light" pitchFamily="2" charset="77"/>
              </a:defRPr>
            </a:lvl3pPr>
            <a:lvl4pPr>
              <a:defRPr sz="1000" b="0" i="0">
                <a:latin typeface="Montserrat Light" pitchFamily="2" charset="77"/>
              </a:defRPr>
            </a:lvl4pPr>
            <a:lvl5pPr>
              <a:defRPr sz="100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C9E2713-B2E1-BB41-9237-F37743228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95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061D6631-49E8-8048-8F97-D643E8E0401E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670675" y="561975"/>
            <a:ext cx="4932363" cy="57943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D021DA-E373-F54A-A213-0BD75DBEF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0" y="1002008"/>
            <a:ext cx="4533900" cy="1580806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3200" b="1" i="0">
                <a:latin typeface="Montserrat SemiBold" pitchFamily="2" charset="77"/>
              </a:defRPr>
            </a:lvl1pPr>
          </a:lstStyle>
          <a:p>
            <a:r>
              <a:rPr lang="en-US" dirty="0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50B4E5A-FCED-4142-8A25-063D95567F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25734"/>
            <a:ext cx="5759690" cy="830944"/>
          </a:xfrm>
        </p:spPr>
        <p:txBody>
          <a:bodyPr lIns="0" tIns="0" rIns="0" bIns="0" anchor="t">
            <a:no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a subtitle, if title is too long support on this subtitle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623922-4B68-EB43-ACC4-E240AA26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0" y="3959352"/>
            <a:ext cx="5759691" cy="2147287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100" b="0" i="0">
                <a:latin typeface="Montserrat Light" pitchFamily="2" charset="77"/>
              </a:defRPr>
            </a:lvl2pPr>
            <a:lvl3pPr>
              <a:defRPr sz="1050" b="0" i="0">
                <a:latin typeface="Montserrat Light" pitchFamily="2" charset="77"/>
              </a:defRPr>
            </a:lvl3pPr>
            <a:lvl4pPr>
              <a:defRPr sz="1000" b="0" i="0">
                <a:latin typeface="Montserrat Light" pitchFamily="2" charset="77"/>
              </a:defRPr>
            </a:lvl4pPr>
            <a:lvl5pPr>
              <a:defRPr sz="100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BCCB6D9-2B1E-884C-8DFE-FA92C86DB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6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6">
            <a:extLst>
              <a:ext uri="{FF2B5EF4-FFF2-40B4-BE49-F238E27FC236}">
                <a16:creationId xmlns:a16="http://schemas.microsoft.com/office/drawing/2014/main" id="{AD87FBEE-7B1B-8942-A520-95AEECBE10B2}"/>
              </a:ext>
            </a:extLst>
          </p:cNvPr>
          <p:cNvSpPr/>
          <p:nvPr userDrawn="1"/>
        </p:nvSpPr>
        <p:spPr>
          <a:xfrm rot="10800000">
            <a:off x="10881642" y="0"/>
            <a:ext cx="571499" cy="6893170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0 w 10392556"/>
              <a:gd name="connsiteY0" fmla="*/ 0 h 5875957"/>
              <a:gd name="connsiteX1" fmla="*/ 9544829 w 10392556"/>
              <a:gd name="connsiteY1" fmla="*/ 2939669 h 5875957"/>
              <a:gd name="connsiteX2" fmla="*/ 9922982 w 10392556"/>
              <a:gd name="connsiteY2" fmla="*/ 5875957 h 5875957"/>
              <a:gd name="connsiteX0" fmla="*/ 0 w 15544654"/>
              <a:gd name="connsiteY0" fmla="*/ 0 h 5875957"/>
              <a:gd name="connsiteX1" fmla="*/ 9544829 w 15544654"/>
              <a:gd name="connsiteY1" fmla="*/ 2939669 h 5875957"/>
              <a:gd name="connsiteX2" fmla="*/ 9922982 w 15544654"/>
              <a:gd name="connsiteY2" fmla="*/ 5875957 h 587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44654" h="5875957">
                <a:moveTo>
                  <a:pt x="0" y="0"/>
                </a:moveTo>
                <a:cubicBezTo>
                  <a:pt x="0" y="0"/>
                  <a:pt x="27297621" y="809131"/>
                  <a:pt x="9544829" y="2939669"/>
                </a:cubicBezTo>
                <a:cubicBezTo>
                  <a:pt x="-8207963" y="5070207"/>
                  <a:pt x="9922982" y="5875957"/>
                  <a:pt x="9922982" y="5875957"/>
                </a:cubicBezTo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F4ABC-4DBD-5A46-B706-064799754EFE}"/>
              </a:ext>
            </a:extLst>
          </p:cNvPr>
          <p:cNvSpPr/>
          <p:nvPr userDrawn="1"/>
        </p:nvSpPr>
        <p:spPr>
          <a:xfrm>
            <a:off x="11154183" y="779285"/>
            <a:ext cx="463058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A62AD9-E953-BE47-B5DB-3E47A413E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76A92E-4250-C049-8236-CD5D6A398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3" y="1242343"/>
            <a:ext cx="8152670" cy="61555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a edit a highlighted title or quote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38E15C-2331-F746-9C18-FE9B102B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804" y="2790484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EC182D-368A-DE45-A657-9FEF39F0CDC2}"/>
              </a:ext>
            </a:extLst>
          </p:cNvPr>
          <p:cNvSpPr/>
          <p:nvPr userDrawn="1"/>
        </p:nvSpPr>
        <p:spPr>
          <a:xfrm>
            <a:off x="10830333" y="5678705"/>
            <a:ext cx="323850" cy="323850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7154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5EDD16-2C64-114E-9D67-F895B0C8F854}"/>
              </a:ext>
            </a:extLst>
          </p:cNvPr>
          <p:cNvSpPr/>
          <p:nvPr userDrawn="1"/>
        </p:nvSpPr>
        <p:spPr>
          <a:xfrm>
            <a:off x="9404591" y="4509684"/>
            <a:ext cx="3556035" cy="3556035"/>
          </a:xfrm>
          <a:prstGeom prst="ellipse">
            <a:avLst/>
          </a:prstGeom>
          <a:ln w="12700" cap="rnd">
            <a:solidFill>
              <a:schemeClr val="bg1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9C06E7-3CD3-3048-B630-D2A9DB89290D}"/>
              </a:ext>
            </a:extLst>
          </p:cNvPr>
          <p:cNvSpPr/>
          <p:nvPr userDrawn="1"/>
        </p:nvSpPr>
        <p:spPr>
          <a:xfrm>
            <a:off x="11589855" y="4509684"/>
            <a:ext cx="202095" cy="20209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403443-0E3E-134C-85F4-3997632AFCAC}"/>
              </a:ext>
            </a:extLst>
          </p:cNvPr>
          <p:cNvSpPr/>
          <p:nvPr userDrawn="1"/>
        </p:nvSpPr>
        <p:spPr>
          <a:xfrm>
            <a:off x="9236759" y="6157210"/>
            <a:ext cx="335664" cy="335664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C238EC-1315-0C46-A181-087D3D3E4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3" y="2156743"/>
            <a:ext cx="5871824" cy="229672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highlighted title or quote</a:t>
            </a:r>
          </a:p>
        </p:txBody>
      </p:sp>
    </p:spTree>
    <p:extLst>
      <p:ext uri="{BB962C8B-B14F-4D97-AF65-F5344CB8AC3E}">
        <p14:creationId xmlns:p14="http://schemas.microsoft.com/office/powerpoint/2010/main" val="1693634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61190C9-6AC8-3A41-B9A5-12667E2A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86956B-6082-C041-B97F-98D1B44020DA}"/>
              </a:ext>
            </a:extLst>
          </p:cNvPr>
          <p:cNvCxnSpPr>
            <a:cxnSpLocks/>
          </p:cNvCxnSpPr>
          <p:nvPr userDrawn="1"/>
        </p:nvCxnSpPr>
        <p:spPr>
          <a:xfrm>
            <a:off x="10022544" y="0"/>
            <a:ext cx="1771891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1AFC25E-571E-154B-8E6C-097605DB58E4}"/>
              </a:ext>
            </a:extLst>
          </p:cNvPr>
          <p:cNvSpPr/>
          <p:nvPr userDrawn="1"/>
        </p:nvSpPr>
        <p:spPr>
          <a:xfrm>
            <a:off x="11076601" y="4720279"/>
            <a:ext cx="463058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89C72F-8F28-A64C-A4E7-DADE0CD3AA1B}"/>
              </a:ext>
            </a:extLst>
          </p:cNvPr>
          <p:cNvSpPr/>
          <p:nvPr userDrawn="1"/>
        </p:nvSpPr>
        <p:spPr>
          <a:xfrm rot="18185765">
            <a:off x="11167311" y="1882027"/>
            <a:ext cx="214526" cy="214526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AD8B57-97E1-0A47-8E7D-53E18705DF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3" y="2156743"/>
            <a:ext cx="5871824" cy="229672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highlighted title or quote</a:t>
            </a:r>
          </a:p>
        </p:txBody>
      </p:sp>
    </p:spTree>
    <p:extLst>
      <p:ext uri="{BB962C8B-B14F-4D97-AF65-F5344CB8AC3E}">
        <p14:creationId xmlns:p14="http://schemas.microsoft.com/office/powerpoint/2010/main" val="4261565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DF089E-1D5A-FA42-A3D4-7E96AB653942}"/>
              </a:ext>
            </a:extLst>
          </p:cNvPr>
          <p:cNvSpPr txBox="1"/>
          <p:nvPr userDrawn="1"/>
        </p:nvSpPr>
        <p:spPr>
          <a:xfrm>
            <a:off x="1118548" y="1192656"/>
            <a:ext cx="349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rgbClr val="1B324B"/>
                </a:solidFill>
                <a:latin typeface="Montserrat Medium" pitchFamily="2" charset="77"/>
              </a:rPr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A0C524-B773-E94C-835B-3C8CEF498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427" y="2116910"/>
            <a:ext cx="5897371" cy="362108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/>
            </a:lvl1pPr>
            <a:lvl2pPr marL="685800" indent="-228600">
              <a:lnSpc>
                <a:spcPct val="150000"/>
              </a:lnSpc>
              <a:buFont typeface="+mj-lt"/>
              <a:buAutoNum type="arabicPeriod"/>
              <a:defRPr sz="1200"/>
            </a:lvl2pPr>
            <a:lvl3pPr marL="1257300" indent="-342900">
              <a:buFont typeface="+mj-lt"/>
              <a:buAutoNum type="arabicPeriod"/>
              <a:defRPr sz="1400"/>
            </a:lvl3pPr>
            <a:lvl4pPr marL="1600200" indent="-228600">
              <a:buFont typeface="+mj-lt"/>
              <a:buAutoNum type="arabicPeriod"/>
              <a:defRPr sz="1200"/>
            </a:lvl4pPr>
            <a:lvl5pPr marL="1828800" indent="0">
              <a:buFont typeface="+mj-lt"/>
              <a:buNone/>
              <a:defRPr sz="1200"/>
            </a:lvl5pPr>
          </a:lstStyle>
          <a:p>
            <a:pPr lvl="0"/>
            <a:r>
              <a:rPr lang="en-US" dirty="0"/>
              <a:t>Click to edit agenda topic</a:t>
            </a:r>
          </a:p>
          <a:p>
            <a:pPr lvl="0"/>
            <a:r>
              <a:rPr lang="en-US" dirty="0"/>
              <a:t>Click to edit agenda topic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C37BE-99F2-0644-9C5C-D02AC9C6ECFB}"/>
              </a:ext>
            </a:extLst>
          </p:cNvPr>
          <p:cNvCxnSpPr>
            <a:cxnSpLocks/>
          </p:cNvCxnSpPr>
          <p:nvPr userDrawn="1"/>
        </p:nvCxnSpPr>
        <p:spPr>
          <a:xfrm>
            <a:off x="5183159" y="1379349"/>
            <a:ext cx="0" cy="4506444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4F896D7-87E6-6E4E-B21F-E76983F5E937}"/>
              </a:ext>
            </a:extLst>
          </p:cNvPr>
          <p:cNvSpPr/>
          <p:nvPr userDrawn="1"/>
        </p:nvSpPr>
        <p:spPr>
          <a:xfrm>
            <a:off x="4851155" y="1823735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1376E6-D39C-E342-8A6B-B4421B17C0A1}"/>
              </a:ext>
            </a:extLst>
          </p:cNvPr>
          <p:cNvSpPr/>
          <p:nvPr userDrawn="1"/>
        </p:nvSpPr>
        <p:spPr>
          <a:xfrm>
            <a:off x="11539972" y="6384551"/>
            <a:ext cx="216645" cy="21664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1D01569-BAC3-064A-91D9-95AF23D66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57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61190C9-6AC8-3A41-B9A5-12667E2A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C044EF-5409-904B-8ED7-8165177E6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745353" y="4234594"/>
            <a:ext cx="1446647" cy="26234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CB94670C-A4E6-024D-88BF-922F85A535CE}"/>
              </a:ext>
            </a:extLst>
          </p:cNvPr>
          <p:cNvSpPr/>
          <p:nvPr userDrawn="1"/>
        </p:nvSpPr>
        <p:spPr>
          <a:xfrm rot="18185765">
            <a:off x="11022536" y="5917478"/>
            <a:ext cx="319022" cy="319022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CD691C-41DD-8B47-8F4C-7BDEC61958DB}"/>
              </a:ext>
            </a:extLst>
          </p:cNvPr>
          <p:cNvSpPr/>
          <p:nvPr userDrawn="1"/>
        </p:nvSpPr>
        <p:spPr>
          <a:xfrm rot="18185765">
            <a:off x="11547537" y="4422783"/>
            <a:ext cx="214526" cy="214526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BC4187-5F2A-4C47-AA81-FF7E9B969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3" y="2156743"/>
            <a:ext cx="5871824" cy="2296724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highlighted title or quote</a:t>
            </a:r>
          </a:p>
        </p:txBody>
      </p:sp>
    </p:spTree>
    <p:extLst>
      <p:ext uri="{BB962C8B-B14F-4D97-AF65-F5344CB8AC3E}">
        <p14:creationId xmlns:p14="http://schemas.microsoft.com/office/powerpoint/2010/main" val="858250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325BBE7-2178-244F-902C-26E47480BC09}"/>
              </a:ext>
            </a:extLst>
          </p:cNvPr>
          <p:cNvGrpSpPr/>
          <p:nvPr userDrawn="1"/>
        </p:nvGrpSpPr>
        <p:grpSpPr>
          <a:xfrm>
            <a:off x="8476912" y="4694907"/>
            <a:ext cx="3715090" cy="2163092"/>
            <a:chOff x="8525105" y="4155311"/>
            <a:chExt cx="3171134" cy="22700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01317D4-B488-004F-9045-E6651FDC209D}"/>
                </a:ext>
              </a:extLst>
            </p:cNvPr>
            <p:cNvSpPr/>
            <p:nvPr userDrawn="1"/>
          </p:nvSpPr>
          <p:spPr>
            <a:xfrm>
              <a:off x="9606987" y="5197032"/>
              <a:ext cx="347240" cy="715811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CA5C51-5530-A94B-8C1D-D740D1716CAF}"/>
                </a:ext>
              </a:extLst>
            </p:cNvPr>
            <p:cNvSpPr/>
            <p:nvPr userDrawn="1"/>
          </p:nvSpPr>
          <p:spPr>
            <a:xfrm>
              <a:off x="9954227" y="5920974"/>
              <a:ext cx="347240" cy="504427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2089F9-3EB5-E241-884C-E3698D6F49DD}"/>
                </a:ext>
              </a:extLst>
            </p:cNvPr>
            <p:cNvSpPr/>
            <p:nvPr userDrawn="1"/>
          </p:nvSpPr>
          <p:spPr>
            <a:xfrm>
              <a:off x="10313043" y="4699322"/>
              <a:ext cx="347240" cy="1213522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A7A754-E15F-0F4A-BF46-BAC462EB4B14}"/>
                </a:ext>
              </a:extLst>
            </p:cNvPr>
            <p:cNvSpPr/>
            <p:nvPr userDrawn="1"/>
          </p:nvSpPr>
          <p:spPr>
            <a:xfrm>
              <a:off x="10660283" y="5920973"/>
              <a:ext cx="347240" cy="504428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C954C-75E2-0E42-9563-74F6885132FD}"/>
                </a:ext>
              </a:extLst>
            </p:cNvPr>
            <p:cNvSpPr/>
            <p:nvPr userDrawn="1"/>
          </p:nvSpPr>
          <p:spPr>
            <a:xfrm>
              <a:off x="11007524" y="4155311"/>
              <a:ext cx="347240" cy="1757533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F83705-FE0C-C14F-84A5-C413677EB92B}"/>
                </a:ext>
              </a:extLst>
            </p:cNvPr>
            <p:cNvSpPr/>
            <p:nvPr userDrawn="1"/>
          </p:nvSpPr>
          <p:spPr>
            <a:xfrm>
              <a:off x="9248171" y="5920973"/>
              <a:ext cx="347240" cy="504428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605BEC-74D7-EB47-A59E-22BD17CA5514}"/>
                </a:ext>
              </a:extLst>
            </p:cNvPr>
            <p:cNvSpPr/>
            <p:nvPr userDrawn="1"/>
          </p:nvSpPr>
          <p:spPr>
            <a:xfrm>
              <a:off x="8889357" y="4439723"/>
              <a:ext cx="347240" cy="1473119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98A3FB-81E8-774E-A700-4C50C55AE705}"/>
                </a:ext>
              </a:extLst>
            </p:cNvPr>
            <p:cNvSpPr/>
            <p:nvPr userDrawn="1"/>
          </p:nvSpPr>
          <p:spPr>
            <a:xfrm>
              <a:off x="8525105" y="5920973"/>
              <a:ext cx="347240" cy="504430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E04AFF-9321-164C-88BB-A55E3882271F}"/>
                </a:ext>
              </a:extLst>
            </p:cNvPr>
            <p:cNvSpPr/>
            <p:nvPr userDrawn="1"/>
          </p:nvSpPr>
          <p:spPr>
            <a:xfrm>
              <a:off x="11354765" y="5912842"/>
              <a:ext cx="341474" cy="184357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Montserrat" pitchFamily="2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Graphic 6">
            <a:extLst>
              <a:ext uri="{FF2B5EF4-FFF2-40B4-BE49-F238E27FC236}">
                <a16:creationId xmlns:a16="http://schemas.microsoft.com/office/drawing/2014/main" id="{02B424D0-7EC4-8740-A2FA-35767BB025DF}"/>
              </a:ext>
            </a:extLst>
          </p:cNvPr>
          <p:cNvSpPr/>
          <p:nvPr userDrawn="1"/>
        </p:nvSpPr>
        <p:spPr>
          <a:xfrm rot="2514235">
            <a:off x="9607310" y="3827270"/>
            <a:ext cx="2091491" cy="5025857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29963910 w 29963911"/>
              <a:gd name="connsiteY0" fmla="*/ 947388 h 3800845"/>
              <a:gd name="connsiteX1" fmla="*/ 8721681 w 29963911"/>
              <a:gd name="connsiteY1" fmla="*/ 864557 h 3800845"/>
              <a:gd name="connsiteX2" fmla="*/ 9099834 w 29963911"/>
              <a:gd name="connsiteY2" fmla="*/ 3800845 h 3800845"/>
              <a:gd name="connsiteX0" fmla="*/ 30620026 w 30620027"/>
              <a:gd name="connsiteY0" fmla="*/ 1109363 h 3962820"/>
              <a:gd name="connsiteX1" fmla="*/ 8505834 w 30620027"/>
              <a:gd name="connsiteY1" fmla="*/ 815217 h 3962820"/>
              <a:gd name="connsiteX2" fmla="*/ 9755950 w 30620027"/>
              <a:gd name="connsiteY2" fmla="*/ 3962820 h 3962820"/>
              <a:gd name="connsiteX0" fmla="*/ 61989514 w 61989515"/>
              <a:gd name="connsiteY0" fmla="*/ 1109363 h 8462767"/>
              <a:gd name="connsiteX1" fmla="*/ 39875322 w 61989515"/>
              <a:gd name="connsiteY1" fmla="*/ 815217 h 8462767"/>
              <a:gd name="connsiteX2" fmla="*/ 0 w 61989515"/>
              <a:gd name="connsiteY2" fmla="*/ 8462767 h 8462767"/>
              <a:gd name="connsiteX0" fmla="*/ 61989514 w 61989515"/>
              <a:gd name="connsiteY0" fmla="*/ 289466 h 7642870"/>
              <a:gd name="connsiteX1" fmla="*/ 41370747 w 61989515"/>
              <a:gd name="connsiteY1" fmla="*/ 1207135 h 7642870"/>
              <a:gd name="connsiteX2" fmla="*/ 0 w 61989515"/>
              <a:gd name="connsiteY2" fmla="*/ 7642870 h 7642870"/>
              <a:gd name="connsiteX0" fmla="*/ 30800149 w 30800150"/>
              <a:gd name="connsiteY0" fmla="*/ 289466 h 3619733"/>
              <a:gd name="connsiteX1" fmla="*/ 10181382 w 30800150"/>
              <a:gd name="connsiteY1" fmla="*/ 1207135 h 3619733"/>
              <a:gd name="connsiteX2" fmla="*/ 5613551 w 30800150"/>
              <a:gd name="connsiteY2" fmla="*/ 3619733 h 3619733"/>
              <a:gd name="connsiteX0" fmla="*/ 27576982 w 28076718"/>
              <a:gd name="connsiteY0" fmla="*/ 398542 h 3728809"/>
              <a:gd name="connsiteX1" fmla="*/ 12492355 w 28076718"/>
              <a:gd name="connsiteY1" fmla="*/ 1121506 h 3728809"/>
              <a:gd name="connsiteX2" fmla="*/ 2390384 w 28076718"/>
              <a:gd name="connsiteY2" fmla="*/ 3728809 h 3728809"/>
              <a:gd name="connsiteX0" fmla="*/ 25186598 w 25686334"/>
              <a:gd name="connsiteY0" fmla="*/ 398542 h 3728809"/>
              <a:gd name="connsiteX1" fmla="*/ 10101971 w 25686334"/>
              <a:gd name="connsiteY1" fmla="*/ 1121506 h 3728809"/>
              <a:gd name="connsiteX2" fmla="*/ 0 w 25686334"/>
              <a:gd name="connsiteY2" fmla="*/ 3728809 h 3728809"/>
              <a:gd name="connsiteX0" fmla="*/ 18407572 w 21742266"/>
              <a:gd name="connsiteY0" fmla="*/ 0 h 5322087"/>
              <a:gd name="connsiteX1" fmla="*/ 10101971 w 21742266"/>
              <a:gd name="connsiteY1" fmla="*/ 2714784 h 5322087"/>
              <a:gd name="connsiteX2" fmla="*/ 0 w 21742266"/>
              <a:gd name="connsiteY2" fmla="*/ 5322087 h 5322087"/>
              <a:gd name="connsiteX0" fmla="*/ 18407572 w 18407573"/>
              <a:gd name="connsiteY0" fmla="*/ 0 h 5322087"/>
              <a:gd name="connsiteX1" fmla="*/ 10101971 w 18407573"/>
              <a:gd name="connsiteY1" fmla="*/ 2714784 h 5322087"/>
              <a:gd name="connsiteX2" fmla="*/ 0 w 18407573"/>
              <a:gd name="connsiteY2" fmla="*/ 5322087 h 5322087"/>
              <a:gd name="connsiteX0" fmla="*/ 18412410 w 18631986"/>
              <a:gd name="connsiteY0" fmla="*/ 0 h 5322087"/>
              <a:gd name="connsiteX1" fmla="*/ 10106809 w 18631986"/>
              <a:gd name="connsiteY1" fmla="*/ 2714784 h 5322087"/>
              <a:gd name="connsiteX2" fmla="*/ 4838 w 18631986"/>
              <a:gd name="connsiteY2" fmla="*/ 5322087 h 5322087"/>
              <a:gd name="connsiteX0" fmla="*/ 18456842 w 18542932"/>
              <a:gd name="connsiteY0" fmla="*/ 0 h 5322087"/>
              <a:gd name="connsiteX1" fmla="*/ 9409472 w 18542932"/>
              <a:gd name="connsiteY1" fmla="*/ 2686747 h 5322087"/>
              <a:gd name="connsiteX2" fmla="*/ 49270 w 18542932"/>
              <a:gd name="connsiteY2" fmla="*/ 5322087 h 5322087"/>
              <a:gd name="connsiteX0" fmla="*/ 28493383 w 38782444"/>
              <a:gd name="connsiteY0" fmla="*/ 0 h 5322087"/>
              <a:gd name="connsiteX1" fmla="*/ 19446013 w 38782444"/>
              <a:gd name="connsiteY1" fmla="*/ 2686747 h 5322087"/>
              <a:gd name="connsiteX2" fmla="*/ 10085811 w 38782444"/>
              <a:gd name="connsiteY2" fmla="*/ 5322087 h 532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82444" h="5322087">
                <a:moveTo>
                  <a:pt x="28493383" y="0"/>
                </a:moveTo>
                <a:cubicBezTo>
                  <a:pt x="28493383" y="0"/>
                  <a:pt x="56833088" y="2399846"/>
                  <a:pt x="19446013" y="2686747"/>
                </a:cubicBezTo>
                <a:cubicBezTo>
                  <a:pt x="-17941062" y="2973648"/>
                  <a:pt x="10085811" y="5322087"/>
                  <a:pt x="10085811" y="5322087"/>
                </a:cubicBezTo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3971CB6-EC9F-A24C-B6D7-DDA13AB57BFA}"/>
              </a:ext>
            </a:extLst>
          </p:cNvPr>
          <p:cNvSpPr/>
          <p:nvPr userDrawn="1"/>
        </p:nvSpPr>
        <p:spPr>
          <a:xfrm>
            <a:off x="11663454" y="6003848"/>
            <a:ext cx="175667" cy="175667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ED94-D16D-E94E-BD1B-EC0C130B59D6}"/>
              </a:ext>
            </a:extLst>
          </p:cNvPr>
          <p:cNvSpPr/>
          <p:nvPr userDrawn="1"/>
        </p:nvSpPr>
        <p:spPr>
          <a:xfrm>
            <a:off x="9218878" y="6179515"/>
            <a:ext cx="241539" cy="241539"/>
          </a:xfrm>
          <a:prstGeom prst="ellipse">
            <a:avLst/>
          </a:prstGeom>
          <a:solidFill>
            <a:schemeClr val="accent3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AB9A4D3-DBD9-E449-A0F2-3E6D78C29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664" y="2490080"/>
            <a:ext cx="8523136" cy="1436906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quote or a bold title here.</a:t>
            </a:r>
          </a:p>
        </p:txBody>
      </p:sp>
    </p:spTree>
    <p:extLst>
      <p:ext uri="{BB962C8B-B14F-4D97-AF65-F5344CB8AC3E}">
        <p14:creationId xmlns:p14="http://schemas.microsoft.com/office/powerpoint/2010/main" val="3072045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2B1CCB-9B47-3043-8D78-1CEC78B7A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664" y="2490080"/>
            <a:ext cx="8523136" cy="1436906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quote or a bold title here.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A8F5A1-B551-F54F-A8BC-4BA0FCEB2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440" b="16335"/>
          <a:stretch/>
        </p:blipFill>
        <p:spPr>
          <a:xfrm>
            <a:off x="8424332" y="5362961"/>
            <a:ext cx="3767667" cy="14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12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2130A66-A082-884E-9CB8-86EB12285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5801" y="5677518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Name and Surname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1EAA3BA-A194-0142-A56A-4001961DDF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5801" y="5973829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FDC471-87AD-F745-9C8E-E0C1137865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5801" y="6289140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D40B7-2C66-9748-B4FA-453DDD5DD900}"/>
              </a:ext>
            </a:extLst>
          </p:cNvPr>
          <p:cNvSpPr txBox="1"/>
          <p:nvPr userDrawn="1"/>
        </p:nvSpPr>
        <p:spPr>
          <a:xfrm>
            <a:off x="6084916" y="3084022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9E18F6-2309-3143-9698-EC3E0052CC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7747" y="2294314"/>
            <a:ext cx="7617234" cy="1911926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4BD16DD-DBC5-8C4F-8B51-DAD1790A08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250" y="277902"/>
            <a:ext cx="2257480" cy="872472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Add Sievo address if needed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3C102F-6C40-6943-8AE5-8D82D006D0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544" y="4027560"/>
            <a:ext cx="864405" cy="3573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A910D0F-BD76-EE4F-BE6D-EE246C1126E4}"/>
              </a:ext>
            </a:extLst>
          </p:cNvPr>
          <p:cNvSpPr/>
          <p:nvPr userDrawn="1"/>
        </p:nvSpPr>
        <p:spPr>
          <a:xfrm>
            <a:off x="10853530" y="3387381"/>
            <a:ext cx="556941" cy="556941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7224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Background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A97A9D-A8C8-0F4F-8E87-595A5CB80109}"/>
              </a:ext>
            </a:extLst>
          </p:cNvPr>
          <p:cNvCxnSpPr>
            <a:cxnSpLocks/>
          </p:cNvCxnSpPr>
          <p:nvPr userDrawn="1"/>
        </p:nvCxnSpPr>
        <p:spPr>
          <a:xfrm>
            <a:off x="9018986" y="0"/>
            <a:ext cx="1798145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9E6B025-79B6-3744-9A60-E4A0C792E119}"/>
              </a:ext>
            </a:extLst>
          </p:cNvPr>
          <p:cNvSpPr/>
          <p:nvPr userDrawn="1"/>
        </p:nvSpPr>
        <p:spPr>
          <a:xfrm>
            <a:off x="9267106" y="5732509"/>
            <a:ext cx="607964" cy="607964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D87BEB-21FA-AC46-A0D7-76B1EBFFD2EA}"/>
              </a:ext>
            </a:extLst>
          </p:cNvPr>
          <p:cNvSpPr/>
          <p:nvPr userDrawn="1"/>
        </p:nvSpPr>
        <p:spPr>
          <a:xfrm>
            <a:off x="9409161" y="1899341"/>
            <a:ext cx="323851" cy="323850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903FD3-E165-F44E-87BC-4B2AC3155ED2}"/>
              </a:ext>
            </a:extLst>
          </p:cNvPr>
          <p:cNvSpPr/>
          <p:nvPr userDrawn="1"/>
        </p:nvSpPr>
        <p:spPr>
          <a:xfrm>
            <a:off x="11431267" y="3998224"/>
            <a:ext cx="307004" cy="307004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90E1AC6-C820-C644-B053-AC47DF1CA0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8" y="2448078"/>
            <a:ext cx="7345465" cy="1338828"/>
          </a:xfrm>
        </p:spPr>
        <p:txBody>
          <a:bodyPr wrap="square" anchor="b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a Master title of three lines max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31B5BB0-3E2A-A54C-A7FD-F79E57BC33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5" y="3849189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Support on this subtitle if the title is too long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F3107C6-378F-6546-A191-34797BB34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7" y="5134109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and Job Position </a:t>
            </a:r>
          </a:p>
          <a:p>
            <a:pPr lvl="0"/>
            <a:r>
              <a:rPr lang="en-US"/>
              <a:t>at Sievo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A07620A-F4B4-1042-91A5-459E2B1D3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3" y="6492878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t>27.2.2024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4F96E078-A824-264B-8AB0-C866CAFB4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F57F200-0401-1645-AC19-0636FA35D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0" y="129473"/>
            <a:ext cx="721429" cy="5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223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B1D710A-A913-364A-8A45-2307BC6AA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7" y="5134109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and Job Position </a:t>
            </a:r>
          </a:p>
          <a:p>
            <a:pPr lvl="0"/>
            <a:r>
              <a:rPr lang="en-US"/>
              <a:t>at Sievo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9BC2BEC-C594-B042-A037-C34C753ED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7" y="2448078"/>
            <a:ext cx="7205579" cy="1338828"/>
          </a:xfrm>
        </p:spPr>
        <p:txBody>
          <a:bodyPr wrap="square"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Master title of three lines max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36AC6CB-5372-7641-AC38-544F52AD14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5" y="3849189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Support on this subtitle if the title is too long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60D3F20-2B84-DE4E-84F0-D9EEC1FFD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3" y="6492878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t>27.2.2024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21BBCD4-42E4-2141-B3DB-4EA650876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85C4208-8E40-7A4D-BD1A-DBC57F1055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" y="129473"/>
            <a:ext cx="721429" cy="50979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E6257D7-241E-A846-872C-5FFEBF5E225E}"/>
              </a:ext>
            </a:extLst>
          </p:cNvPr>
          <p:cNvGrpSpPr/>
          <p:nvPr userDrawn="1"/>
        </p:nvGrpSpPr>
        <p:grpSpPr>
          <a:xfrm>
            <a:off x="8500154" y="827350"/>
            <a:ext cx="3691847" cy="5355412"/>
            <a:chOff x="8500154" y="365125"/>
            <a:chExt cx="3691846" cy="5355412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65F3C6E-56F2-064E-A6F3-2D387C873B0B}"/>
                </a:ext>
              </a:extLst>
            </p:cNvPr>
            <p:cNvSpPr/>
            <p:nvPr userDrawn="1"/>
          </p:nvSpPr>
          <p:spPr>
            <a:xfrm flipV="1">
              <a:off x="9803596" y="1680298"/>
              <a:ext cx="2388404" cy="1752991"/>
            </a:xfrm>
            <a:custGeom>
              <a:avLst/>
              <a:gdLst>
                <a:gd name="connsiteX0" fmla="*/ 1719225 w 2388404"/>
                <a:gd name="connsiteY0" fmla="*/ 1752991 h 1752991"/>
                <a:gd name="connsiteX1" fmla="*/ 2230470 w 2388404"/>
                <a:gd name="connsiteY1" fmla="*/ 1675698 h 1752991"/>
                <a:gd name="connsiteX2" fmla="*/ 2388404 w 2388404"/>
                <a:gd name="connsiteY2" fmla="*/ 1617893 h 1752991"/>
                <a:gd name="connsiteX3" fmla="*/ 2388404 w 2388404"/>
                <a:gd name="connsiteY3" fmla="*/ 924921 h 1752991"/>
                <a:gd name="connsiteX4" fmla="*/ 2352039 w 2388404"/>
                <a:gd name="connsiteY4" fmla="*/ 954925 h 1752991"/>
                <a:gd name="connsiteX5" fmla="*/ 1708169 w 2388404"/>
                <a:gd name="connsiteY5" fmla="*/ 1151600 h 1752991"/>
                <a:gd name="connsiteX6" fmla="*/ 556570 w 2388404"/>
                <a:gd name="connsiteY6" fmla="*/ 1 h 1752991"/>
                <a:gd name="connsiteX7" fmla="*/ 556570 w 2388404"/>
                <a:gd name="connsiteY7" fmla="*/ 0 h 1752991"/>
                <a:gd name="connsiteX8" fmla="*/ 1705 w 2388404"/>
                <a:gd name="connsiteY8" fmla="*/ 0 h 1752991"/>
                <a:gd name="connsiteX9" fmla="*/ 0 w 2388404"/>
                <a:gd name="connsiteY9" fmla="*/ 33766 h 1752991"/>
                <a:gd name="connsiteX10" fmla="*/ 1719225 w 2388404"/>
                <a:gd name="connsiteY10" fmla="*/ 1752991 h 17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8404" h="1752991">
                  <a:moveTo>
                    <a:pt x="1719225" y="1752991"/>
                  </a:moveTo>
                  <a:cubicBezTo>
                    <a:pt x="1897257" y="1752991"/>
                    <a:pt x="2068968" y="1725930"/>
                    <a:pt x="2230470" y="1675698"/>
                  </a:cubicBezTo>
                  <a:lnTo>
                    <a:pt x="2388404" y="1617893"/>
                  </a:lnTo>
                  <a:lnTo>
                    <a:pt x="2388404" y="924921"/>
                  </a:lnTo>
                  <a:lnTo>
                    <a:pt x="2352039" y="954925"/>
                  </a:lnTo>
                  <a:cubicBezTo>
                    <a:pt x="2168243" y="1079095"/>
                    <a:pt x="1946673" y="1151600"/>
                    <a:pt x="1708169" y="1151600"/>
                  </a:cubicBezTo>
                  <a:cubicBezTo>
                    <a:pt x="1072158" y="1151600"/>
                    <a:pt x="556570" y="636012"/>
                    <a:pt x="556570" y="1"/>
                  </a:cubicBezTo>
                  <a:lnTo>
                    <a:pt x="556570" y="0"/>
                  </a:lnTo>
                  <a:lnTo>
                    <a:pt x="1705" y="0"/>
                  </a:lnTo>
                  <a:lnTo>
                    <a:pt x="0" y="33766"/>
                  </a:lnTo>
                  <a:cubicBezTo>
                    <a:pt x="0" y="983268"/>
                    <a:pt x="769723" y="1752991"/>
                    <a:pt x="1719225" y="1752991"/>
                  </a:cubicBezTo>
                  <a:close/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A62F39F-020E-0844-B1CD-722CD3680B9A}"/>
                </a:ext>
              </a:extLst>
            </p:cNvPr>
            <p:cNvSpPr/>
            <p:nvPr userDrawn="1"/>
          </p:nvSpPr>
          <p:spPr>
            <a:xfrm>
              <a:off x="9251845" y="3433289"/>
              <a:ext cx="2940155" cy="2287248"/>
            </a:xfrm>
            <a:custGeom>
              <a:avLst/>
              <a:gdLst>
                <a:gd name="connsiteX0" fmla="*/ 0 w 2940155"/>
                <a:gd name="connsiteY0" fmla="*/ 0 h 2287248"/>
                <a:gd name="connsiteX1" fmla="*/ 543786 w 2940155"/>
                <a:gd name="connsiteY1" fmla="*/ 0 h 2287248"/>
                <a:gd name="connsiteX2" fmla="*/ 543432 w 2940155"/>
                <a:gd name="connsiteY2" fmla="*/ 7017 h 2287248"/>
                <a:gd name="connsiteX3" fmla="*/ 2295392 w 2940155"/>
                <a:gd name="connsiteY3" fmla="*/ 1758976 h 2287248"/>
                <a:gd name="connsiteX4" fmla="*/ 2937791 w 2940155"/>
                <a:gd name="connsiteY4" fmla="*/ 1637455 h 2287248"/>
                <a:gd name="connsiteX5" fmla="*/ 2940155 w 2940155"/>
                <a:gd name="connsiteY5" fmla="*/ 1636421 h 2287248"/>
                <a:gd name="connsiteX6" fmla="*/ 2940155 w 2940155"/>
                <a:gd name="connsiteY6" fmla="*/ 2193789 h 2287248"/>
                <a:gd name="connsiteX7" fmla="*/ 2758081 w 2940155"/>
                <a:gd name="connsiteY7" fmla="*/ 2240605 h 2287248"/>
                <a:gd name="connsiteX8" fmla="*/ 2295392 w 2940155"/>
                <a:gd name="connsiteY8" fmla="*/ 2287248 h 2287248"/>
                <a:gd name="connsiteX9" fmla="*/ 11420 w 2940155"/>
                <a:gd name="connsiteY9" fmla="*/ 226158 h 228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0155" h="2287248">
                  <a:moveTo>
                    <a:pt x="0" y="0"/>
                  </a:moveTo>
                  <a:lnTo>
                    <a:pt x="543786" y="0"/>
                  </a:lnTo>
                  <a:lnTo>
                    <a:pt x="543432" y="7017"/>
                  </a:lnTo>
                  <a:cubicBezTo>
                    <a:pt x="543432" y="974598"/>
                    <a:pt x="1327811" y="1758976"/>
                    <a:pt x="2295392" y="1758976"/>
                  </a:cubicBezTo>
                  <a:cubicBezTo>
                    <a:pt x="2522169" y="1758976"/>
                    <a:pt x="2738882" y="1715889"/>
                    <a:pt x="2937791" y="1637455"/>
                  </a:cubicBezTo>
                  <a:lnTo>
                    <a:pt x="2940155" y="1636421"/>
                  </a:lnTo>
                  <a:lnTo>
                    <a:pt x="2940155" y="2193789"/>
                  </a:lnTo>
                  <a:lnTo>
                    <a:pt x="2758081" y="2240605"/>
                  </a:lnTo>
                  <a:cubicBezTo>
                    <a:pt x="2608628" y="2271188"/>
                    <a:pt x="2453886" y="2287248"/>
                    <a:pt x="2295392" y="2287248"/>
                  </a:cubicBezTo>
                  <a:cubicBezTo>
                    <a:pt x="1106690" y="2287248"/>
                    <a:pt x="128989" y="1383842"/>
                    <a:pt x="11420" y="226158"/>
                  </a:cubicBezTo>
                  <a:close/>
                </a:path>
              </a:pathLst>
            </a:custGeom>
            <a:solidFill>
              <a:schemeClr val="accent1"/>
            </a:solidFill>
            <a:ln w="9525" cap="rnd">
              <a:solidFill>
                <a:srgbClr val="1B324B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4712BEF-6456-7046-B73C-AB2CD6ECFD19}"/>
                </a:ext>
              </a:extLst>
            </p:cNvPr>
            <p:cNvSpPr/>
            <p:nvPr userDrawn="1"/>
          </p:nvSpPr>
          <p:spPr>
            <a:xfrm>
              <a:off x="8500154" y="365125"/>
              <a:ext cx="3691846" cy="3059587"/>
            </a:xfrm>
            <a:custGeom>
              <a:avLst/>
              <a:gdLst>
                <a:gd name="connsiteX0" fmla="*/ 3059588 w 3691846"/>
                <a:gd name="connsiteY0" fmla="*/ 0 h 3059587"/>
                <a:gd name="connsiteX1" fmla="*/ 3676202 w 3691846"/>
                <a:gd name="connsiteY1" fmla="*/ 62160 h 3059587"/>
                <a:gd name="connsiteX2" fmla="*/ 3691846 w 3691846"/>
                <a:gd name="connsiteY2" fmla="*/ 66182 h 3059587"/>
                <a:gd name="connsiteX3" fmla="*/ 3691846 w 3691846"/>
                <a:gd name="connsiteY3" fmla="*/ 808469 h 3059587"/>
                <a:gd name="connsiteX4" fmla="*/ 3550912 w 3691846"/>
                <a:gd name="connsiteY4" fmla="*/ 772232 h 3059587"/>
                <a:gd name="connsiteX5" fmla="*/ 3080370 w 3691846"/>
                <a:gd name="connsiteY5" fmla="*/ 724798 h 3059587"/>
                <a:gd name="connsiteX6" fmla="*/ 757632 w 3691846"/>
                <a:gd name="connsiteY6" fmla="*/ 2820870 h 3059587"/>
                <a:gd name="connsiteX7" fmla="*/ 745578 w 3691846"/>
                <a:gd name="connsiteY7" fmla="*/ 3059587 h 3059587"/>
                <a:gd name="connsiteX8" fmla="*/ 0 w 3691846"/>
                <a:gd name="connsiteY8" fmla="*/ 3059587 h 3059587"/>
                <a:gd name="connsiteX9" fmla="*/ 3981 w 3691846"/>
                <a:gd name="connsiteY9" fmla="*/ 2902142 h 3059587"/>
                <a:gd name="connsiteX10" fmla="*/ 3059588 w 3691846"/>
                <a:gd name="connsiteY10" fmla="*/ 0 h 305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1846" h="3059587">
                  <a:moveTo>
                    <a:pt x="3059588" y="0"/>
                  </a:moveTo>
                  <a:cubicBezTo>
                    <a:pt x="3270808" y="0"/>
                    <a:pt x="3477030" y="21403"/>
                    <a:pt x="3676202" y="62160"/>
                  </a:cubicBezTo>
                  <a:lnTo>
                    <a:pt x="3691846" y="66182"/>
                  </a:lnTo>
                  <a:lnTo>
                    <a:pt x="3691846" y="808469"/>
                  </a:lnTo>
                  <a:lnTo>
                    <a:pt x="3550912" y="772232"/>
                  </a:lnTo>
                  <a:cubicBezTo>
                    <a:pt x="3398923" y="741130"/>
                    <a:pt x="3241554" y="724798"/>
                    <a:pt x="3080370" y="724798"/>
                  </a:cubicBezTo>
                  <a:cubicBezTo>
                    <a:pt x="1871492" y="724798"/>
                    <a:pt x="877197" y="1643537"/>
                    <a:pt x="757632" y="2820870"/>
                  </a:cubicBezTo>
                  <a:lnTo>
                    <a:pt x="745578" y="3059587"/>
                  </a:lnTo>
                  <a:lnTo>
                    <a:pt x="0" y="3059587"/>
                  </a:lnTo>
                  <a:lnTo>
                    <a:pt x="3981" y="2902142"/>
                  </a:lnTo>
                  <a:cubicBezTo>
                    <a:pt x="85927" y="1285548"/>
                    <a:pt x="1422629" y="0"/>
                    <a:pt x="30595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</p:grpSp>
      <p:sp>
        <p:nvSpPr>
          <p:cNvPr id="50" name="Freeform 49">
            <a:extLst>
              <a:ext uri="{FF2B5EF4-FFF2-40B4-BE49-F238E27FC236}">
                <a16:creationId xmlns:a16="http://schemas.microsoft.com/office/drawing/2014/main" id="{D0131BF4-E2DE-1946-A816-FD3A859113C3}"/>
              </a:ext>
            </a:extLst>
          </p:cNvPr>
          <p:cNvSpPr/>
          <p:nvPr userDrawn="1"/>
        </p:nvSpPr>
        <p:spPr>
          <a:xfrm>
            <a:off x="9508698" y="1832943"/>
            <a:ext cx="2770389" cy="4125142"/>
          </a:xfrm>
          <a:custGeom>
            <a:avLst/>
            <a:gdLst>
              <a:gd name="connsiteX0" fmla="*/ 2062571 w 2683303"/>
              <a:gd name="connsiteY0" fmla="*/ 0 h 4125142"/>
              <a:gd name="connsiteX1" fmla="*/ 2675917 w 2683303"/>
              <a:gd name="connsiteY1" fmla="*/ 92729 h 4125142"/>
              <a:gd name="connsiteX2" fmla="*/ 2683303 w 2683303"/>
              <a:gd name="connsiteY2" fmla="*/ 95433 h 4125142"/>
              <a:gd name="connsiteX3" fmla="*/ 2683303 w 2683303"/>
              <a:gd name="connsiteY3" fmla="*/ 4029710 h 4125142"/>
              <a:gd name="connsiteX4" fmla="*/ 2675917 w 2683303"/>
              <a:gd name="connsiteY4" fmla="*/ 4032413 h 4125142"/>
              <a:gd name="connsiteX5" fmla="*/ 2062571 w 2683303"/>
              <a:gd name="connsiteY5" fmla="*/ 4125142 h 4125142"/>
              <a:gd name="connsiteX6" fmla="*/ 0 w 2683303"/>
              <a:gd name="connsiteY6" fmla="*/ 2062571 h 4125142"/>
              <a:gd name="connsiteX7" fmla="*/ 2062571 w 2683303"/>
              <a:gd name="connsiteY7" fmla="*/ 0 h 412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303" h="4125142">
                <a:moveTo>
                  <a:pt x="2062571" y="0"/>
                </a:moveTo>
                <a:cubicBezTo>
                  <a:pt x="2276157" y="0"/>
                  <a:pt x="2482161" y="32465"/>
                  <a:pt x="2675917" y="92729"/>
                </a:cubicBezTo>
                <a:lnTo>
                  <a:pt x="2683303" y="95433"/>
                </a:lnTo>
                <a:lnTo>
                  <a:pt x="2683303" y="4029710"/>
                </a:lnTo>
                <a:lnTo>
                  <a:pt x="2675917" y="4032413"/>
                </a:lnTo>
                <a:cubicBezTo>
                  <a:pt x="2482161" y="4092677"/>
                  <a:pt x="2276157" y="4125142"/>
                  <a:pt x="2062571" y="4125142"/>
                </a:cubicBezTo>
                <a:cubicBezTo>
                  <a:pt x="923444" y="4125142"/>
                  <a:pt x="0" y="3201698"/>
                  <a:pt x="0" y="2062571"/>
                </a:cubicBezTo>
                <a:cubicBezTo>
                  <a:pt x="0" y="923444"/>
                  <a:pt x="923444" y="0"/>
                  <a:pt x="2062571" y="0"/>
                </a:cubicBezTo>
                <a:close/>
              </a:path>
            </a:pathLst>
          </a:custGeom>
          <a:noFill/>
          <a:ln w="22225" cap="rnd">
            <a:solidFill>
              <a:schemeClr val="bg1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01AA88D9-6E3A-7548-8B98-BB477CFF75B5}"/>
              </a:ext>
            </a:extLst>
          </p:cNvPr>
          <p:cNvSpPr/>
          <p:nvPr userDrawn="1"/>
        </p:nvSpPr>
        <p:spPr>
          <a:xfrm>
            <a:off x="10309233" y="4196516"/>
            <a:ext cx="425731" cy="425726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rgbClr val="FDE44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CB291005-7735-0644-8299-C663D25D0B82}"/>
              </a:ext>
            </a:extLst>
          </p:cNvPr>
          <p:cNvSpPr/>
          <p:nvPr userDrawn="1"/>
        </p:nvSpPr>
        <p:spPr>
          <a:xfrm>
            <a:off x="9487619" y="3344737"/>
            <a:ext cx="168528" cy="168526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741026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DF089E-1D5A-FA42-A3D4-7E96AB653942}"/>
              </a:ext>
            </a:extLst>
          </p:cNvPr>
          <p:cNvSpPr txBox="1"/>
          <p:nvPr userDrawn="1"/>
        </p:nvSpPr>
        <p:spPr>
          <a:xfrm>
            <a:off x="1118549" y="1192658"/>
            <a:ext cx="349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1B324B"/>
                </a:solidFill>
                <a:latin typeface="Montserrat" pitchFamily="2" charset="77"/>
              </a:rPr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A0C524-B773-E94C-835B-3C8CEF498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429" y="2116913"/>
            <a:ext cx="5897371" cy="3621081"/>
          </a:xfrm>
        </p:spPr>
        <p:txBody>
          <a:bodyPr>
            <a:noAutofit/>
          </a:bodyPr>
          <a:lstStyle>
            <a:lvl1pPr marL="342887" marR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/>
            </a:lvl1pPr>
            <a:lvl2pPr marL="685775" indent="-228592">
              <a:lnSpc>
                <a:spcPct val="150000"/>
              </a:lnSpc>
              <a:buFont typeface="+mj-lt"/>
              <a:buAutoNum type="arabicPeriod"/>
              <a:defRPr sz="1200"/>
            </a:lvl2pPr>
            <a:lvl3pPr marL="1257254" indent="-342887">
              <a:buFont typeface="+mj-lt"/>
              <a:buAutoNum type="arabicPeriod"/>
              <a:defRPr sz="1400"/>
            </a:lvl3pPr>
            <a:lvl4pPr marL="1600141" indent="-228592">
              <a:buFont typeface="+mj-lt"/>
              <a:buAutoNum type="arabicPeriod"/>
              <a:defRPr sz="1200"/>
            </a:lvl4pPr>
            <a:lvl5pPr marL="1828733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agenda topic</a:t>
            </a:r>
          </a:p>
          <a:p>
            <a:pPr lvl="0"/>
            <a:r>
              <a:rPr lang="en-US"/>
              <a:t>Click to edit agenda topic 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C37BE-99F2-0644-9C5C-D02AC9C6ECFB}"/>
              </a:ext>
            </a:extLst>
          </p:cNvPr>
          <p:cNvCxnSpPr>
            <a:cxnSpLocks/>
          </p:cNvCxnSpPr>
          <p:nvPr userDrawn="1"/>
        </p:nvCxnSpPr>
        <p:spPr>
          <a:xfrm>
            <a:off x="5183159" y="1379349"/>
            <a:ext cx="0" cy="4506444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4F896D7-87E6-6E4E-B21F-E76983F5E937}"/>
              </a:ext>
            </a:extLst>
          </p:cNvPr>
          <p:cNvSpPr/>
          <p:nvPr userDrawn="1"/>
        </p:nvSpPr>
        <p:spPr>
          <a:xfrm>
            <a:off x="4851158" y="1823737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1376E6-D39C-E342-8A6B-B4421B17C0A1}"/>
              </a:ext>
            </a:extLst>
          </p:cNvPr>
          <p:cNvSpPr/>
          <p:nvPr userDrawn="1"/>
        </p:nvSpPr>
        <p:spPr>
          <a:xfrm>
            <a:off x="11539974" y="6384554"/>
            <a:ext cx="216645" cy="216645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1D01569-BAC3-064A-91D9-95AF23D66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D090BE3-579F-B740-AE4C-179369745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105469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DF089E-1D5A-FA42-A3D4-7E96AB653942}"/>
              </a:ext>
            </a:extLst>
          </p:cNvPr>
          <p:cNvSpPr txBox="1"/>
          <p:nvPr userDrawn="1"/>
        </p:nvSpPr>
        <p:spPr>
          <a:xfrm>
            <a:off x="1118549" y="1192658"/>
            <a:ext cx="349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Montserrat" pitchFamily="2" charset="77"/>
              </a:rPr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A0C524-B773-E94C-835B-3C8CEF498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7353" y="2116913"/>
            <a:ext cx="5886448" cy="3621081"/>
          </a:xfrm>
        </p:spPr>
        <p:txBody>
          <a:bodyPr>
            <a:noAutofit/>
          </a:bodyPr>
          <a:lstStyle>
            <a:lvl1pPr marL="342887" marR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>
                <a:solidFill>
                  <a:schemeClr val="bg1"/>
                </a:solidFill>
              </a:defRPr>
            </a:lvl1pPr>
            <a:lvl2pPr marL="685775" indent="-228592">
              <a:lnSpc>
                <a:spcPct val="150000"/>
              </a:lnSpc>
              <a:buFont typeface="+mj-lt"/>
              <a:buAutoNum type="arabicPeriod"/>
              <a:defRPr sz="1200">
                <a:solidFill>
                  <a:schemeClr val="bg1"/>
                </a:solidFill>
              </a:defRPr>
            </a:lvl2pPr>
            <a:lvl3pPr marL="1257254" indent="-342887">
              <a:buFont typeface="+mj-lt"/>
              <a:buAutoNum type="arabicPeriod"/>
              <a:defRPr sz="1400"/>
            </a:lvl3pPr>
            <a:lvl4pPr marL="1600141" indent="-228592">
              <a:buFont typeface="+mj-lt"/>
              <a:buAutoNum type="arabicPeriod"/>
              <a:defRPr sz="1200"/>
            </a:lvl4pPr>
            <a:lvl5pPr marL="1828733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agenda topic</a:t>
            </a:r>
          </a:p>
          <a:p>
            <a:pPr lvl="0"/>
            <a:r>
              <a:rPr lang="en-US"/>
              <a:t>Click to edit agenda topic 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C37BE-99F2-0644-9C5C-D02AC9C6ECFB}"/>
              </a:ext>
            </a:extLst>
          </p:cNvPr>
          <p:cNvCxnSpPr>
            <a:cxnSpLocks/>
          </p:cNvCxnSpPr>
          <p:nvPr userDrawn="1"/>
        </p:nvCxnSpPr>
        <p:spPr>
          <a:xfrm>
            <a:off x="5185867" y="1388874"/>
            <a:ext cx="0" cy="45064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EDD15E4-C8BD-EA46-A3B3-B4B7E91536D3}"/>
              </a:ext>
            </a:extLst>
          </p:cNvPr>
          <p:cNvSpPr/>
          <p:nvPr userDrawn="1"/>
        </p:nvSpPr>
        <p:spPr>
          <a:xfrm>
            <a:off x="4830000" y="5208585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75EFF3-974B-E346-89F1-3F716F4DC88D}"/>
              </a:ext>
            </a:extLst>
          </p:cNvPr>
          <p:cNvSpPr/>
          <p:nvPr userDrawn="1"/>
        </p:nvSpPr>
        <p:spPr>
          <a:xfrm>
            <a:off x="11353803" y="607714"/>
            <a:ext cx="216645" cy="21664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0B093A3-551A-C54B-BAA2-2E95A7EEF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7DE5924-92F1-CE43-9F3C-8C0AE83D7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334144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0">
            <a:extLst>
              <a:ext uri="{FF2B5EF4-FFF2-40B4-BE49-F238E27FC236}">
                <a16:creationId xmlns:a16="http://schemas.microsoft.com/office/drawing/2014/main" id="{ED4A7324-9AA2-8E4A-91CF-3921189F13F7}"/>
              </a:ext>
            </a:extLst>
          </p:cNvPr>
          <p:cNvSpPr/>
          <p:nvPr userDrawn="1"/>
        </p:nvSpPr>
        <p:spPr>
          <a:xfrm>
            <a:off x="-11161" y="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7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7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7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05606C7-AD1A-4D47-A090-E2E3EE683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3" y="1218296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36A4421-8351-9C4F-970A-8E3F4454BD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3" y="3486413"/>
            <a:ext cx="5724225" cy="75592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EA8F746-A2F8-B14E-B85B-03416B9EAE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2" y="4869457"/>
            <a:ext cx="1445507" cy="1516075"/>
          </a:xfrm>
        </p:spPr>
        <p:txBody>
          <a:bodyPr>
            <a:noAutofit/>
          </a:bodyPr>
          <a:lstStyle>
            <a:lvl1pPr marL="0" marR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59BEFE8-D7EB-3B44-8C55-CD28FE9CEF41}"/>
              </a:ext>
            </a:extLst>
          </p:cNvPr>
          <p:cNvSpPr/>
          <p:nvPr userDrawn="1"/>
        </p:nvSpPr>
        <p:spPr>
          <a:xfrm>
            <a:off x="5914013" y="782920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84C5A3E-661D-AC43-A3BF-E66BC94FADF1}"/>
              </a:ext>
            </a:extLst>
          </p:cNvPr>
          <p:cNvSpPr/>
          <p:nvPr userDrawn="1"/>
        </p:nvSpPr>
        <p:spPr>
          <a:xfrm>
            <a:off x="9020369" y="5627491"/>
            <a:ext cx="578567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rgbClr val="FFE74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10067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ta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50">
            <a:extLst>
              <a:ext uri="{FF2B5EF4-FFF2-40B4-BE49-F238E27FC236}">
                <a16:creationId xmlns:a16="http://schemas.microsoft.com/office/drawing/2014/main" id="{4DBDCDF3-636C-A04B-AEAE-0B2988ACC6E5}"/>
              </a:ext>
            </a:extLst>
          </p:cNvPr>
          <p:cNvSpPr/>
          <p:nvPr userDrawn="1"/>
        </p:nvSpPr>
        <p:spPr>
          <a:xfrm>
            <a:off x="-11161" y="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2DD19E1-1032-3F47-A242-22764D4035F5}"/>
              </a:ext>
            </a:extLst>
          </p:cNvPr>
          <p:cNvSpPr/>
          <p:nvPr userDrawn="1"/>
        </p:nvSpPr>
        <p:spPr>
          <a:xfrm>
            <a:off x="11990931" y="3118132"/>
            <a:ext cx="310875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rgbClr val="FDE44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74A341E-7F92-7141-9C84-32B7AB21B75D}"/>
              </a:ext>
            </a:extLst>
          </p:cNvPr>
          <p:cNvSpPr/>
          <p:nvPr userDrawn="1"/>
        </p:nvSpPr>
        <p:spPr>
          <a:xfrm>
            <a:off x="5914013" y="782920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212BBBB-77E8-2B46-87D3-E5221FB6738C}"/>
              </a:ext>
            </a:extLst>
          </p:cNvPr>
          <p:cNvSpPr/>
          <p:nvPr userDrawn="1"/>
        </p:nvSpPr>
        <p:spPr>
          <a:xfrm>
            <a:off x="8930919" y="5866687"/>
            <a:ext cx="578567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05E5B-960C-1B4B-8CA7-00B4308F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3" y="1218296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37FD68-2667-A743-B381-EA515F6E99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3" y="3486413"/>
            <a:ext cx="5724225" cy="75592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897C15-8862-8F4D-969D-58D0B7BF2D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2" y="4869457"/>
            <a:ext cx="1445507" cy="1516075"/>
          </a:xfrm>
        </p:spPr>
        <p:txBody>
          <a:bodyPr>
            <a:noAutofit/>
          </a:bodyPr>
          <a:lstStyle>
            <a:lvl1pPr marL="0" marR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DF089E-1D5A-FA42-A3D4-7E96AB653942}"/>
              </a:ext>
            </a:extLst>
          </p:cNvPr>
          <p:cNvSpPr txBox="1"/>
          <p:nvPr userDrawn="1"/>
        </p:nvSpPr>
        <p:spPr>
          <a:xfrm>
            <a:off x="1118548" y="1192656"/>
            <a:ext cx="349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latin typeface="Montserrat Medium" pitchFamily="2" charset="77"/>
              </a:rPr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A0C524-B773-E94C-835B-3C8CEF498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7353" y="2116910"/>
            <a:ext cx="5886448" cy="3621081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>
                <a:solidFill>
                  <a:schemeClr val="bg1"/>
                </a:solidFill>
              </a:defRPr>
            </a:lvl1pPr>
            <a:lvl2pPr marL="685800" indent="-228600">
              <a:lnSpc>
                <a:spcPct val="150000"/>
              </a:lnSpc>
              <a:buFont typeface="+mj-lt"/>
              <a:buAutoNum type="arabicPeriod"/>
              <a:defRPr sz="1200">
                <a:solidFill>
                  <a:schemeClr val="bg1"/>
                </a:solidFill>
              </a:defRPr>
            </a:lvl2pPr>
            <a:lvl3pPr marL="1257300" indent="-342900">
              <a:buFont typeface="+mj-lt"/>
              <a:buAutoNum type="arabicPeriod"/>
              <a:defRPr sz="1400"/>
            </a:lvl3pPr>
            <a:lvl4pPr marL="1600200" indent="-228600">
              <a:buFont typeface="+mj-lt"/>
              <a:buAutoNum type="arabicPeriod"/>
              <a:defRPr sz="1200"/>
            </a:lvl4pPr>
            <a:lvl5pPr marL="1828800" indent="0">
              <a:buFont typeface="+mj-lt"/>
              <a:buNone/>
              <a:defRPr sz="1200"/>
            </a:lvl5pPr>
          </a:lstStyle>
          <a:p>
            <a:pPr lvl="0"/>
            <a:r>
              <a:rPr lang="en-US" dirty="0"/>
              <a:t>Click to edit agenda topic</a:t>
            </a:r>
          </a:p>
          <a:p>
            <a:pPr lvl="0"/>
            <a:r>
              <a:rPr lang="en-US" dirty="0"/>
              <a:t>Click to edit agenda topic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to edit agenda topic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C37BE-99F2-0644-9C5C-D02AC9C6ECFB}"/>
              </a:ext>
            </a:extLst>
          </p:cNvPr>
          <p:cNvCxnSpPr>
            <a:cxnSpLocks/>
          </p:cNvCxnSpPr>
          <p:nvPr userDrawn="1"/>
        </p:nvCxnSpPr>
        <p:spPr>
          <a:xfrm>
            <a:off x="5185867" y="1388874"/>
            <a:ext cx="0" cy="45064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EDD15E4-C8BD-EA46-A3B3-B4B7E91536D3}"/>
              </a:ext>
            </a:extLst>
          </p:cNvPr>
          <p:cNvSpPr/>
          <p:nvPr userDrawn="1"/>
        </p:nvSpPr>
        <p:spPr>
          <a:xfrm>
            <a:off x="4829997" y="5208582"/>
            <a:ext cx="117473" cy="117473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75EFF3-974B-E346-89F1-3F716F4DC88D}"/>
              </a:ext>
            </a:extLst>
          </p:cNvPr>
          <p:cNvSpPr/>
          <p:nvPr userDrawn="1"/>
        </p:nvSpPr>
        <p:spPr>
          <a:xfrm>
            <a:off x="11353801" y="607711"/>
            <a:ext cx="216645" cy="2166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0B093A3-551A-C54B-BAA2-2E95A7EEF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234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50">
            <a:extLst>
              <a:ext uri="{FF2B5EF4-FFF2-40B4-BE49-F238E27FC236}">
                <a16:creationId xmlns:a16="http://schemas.microsoft.com/office/drawing/2014/main" id="{103AA224-E50B-4643-A3C4-9AB82493AE34}"/>
              </a:ext>
            </a:extLst>
          </p:cNvPr>
          <p:cNvSpPr/>
          <p:nvPr userDrawn="1"/>
        </p:nvSpPr>
        <p:spPr>
          <a:xfrm>
            <a:off x="-11161" y="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5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4E67E9A-0210-7945-A0B4-A3BAA8595382}"/>
              </a:ext>
            </a:extLst>
          </p:cNvPr>
          <p:cNvSpPr/>
          <p:nvPr userDrawn="1"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EDC75E8-7835-124C-9F84-43C4375C125B}"/>
              </a:ext>
            </a:extLst>
          </p:cNvPr>
          <p:cNvSpPr/>
          <p:nvPr userDrawn="1"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76AA50F-7554-624B-8BAA-77BF4F4EFA89}"/>
              </a:ext>
            </a:extLst>
          </p:cNvPr>
          <p:cNvSpPr/>
          <p:nvPr userDrawn="1"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A614DA-24F4-EE4F-A9A3-59266FB3EB8B}"/>
              </a:ext>
            </a:extLst>
          </p:cNvPr>
          <p:cNvSpPr txBox="1"/>
          <p:nvPr userDrawn="1"/>
        </p:nvSpPr>
        <p:spPr>
          <a:xfrm>
            <a:off x="5014452" y="-6784258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9E138B5-70C1-C24F-B7AA-7EE473CD2F5F}"/>
              </a:ext>
            </a:extLst>
          </p:cNvPr>
          <p:cNvSpPr/>
          <p:nvPr/>
        </p:nvSpPr>
        <p:spPr>
          <a:xfrm>
            <a:off x="-9950278" y="-3408689"/>
            <a:ext cx="24943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FF7766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317C3BC-053F-6246-9A28-0F7FFFBACE09}"/>
              </a:ext>
            </a:extLst>
          </p:cNvPr>
          <p:cNvSpPr/>
          <p:nvPr/>
        </p:nvSpPr>
        <p:spPr>
          <a:xfrm>
            <a:off x="-9950278" y="-3408689"/>
            <a:ext cx="24943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FF7766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4732B90-7319-7B4B-A491-34A89B11F6A0}"/>
              </a:ext>
            </a:extLst>
          </p:cNvPr>
          <p:cNvSpPr/>
          <p:nvPr/>
        </p:nvSpPr>
        <p:spPr>
          <a:xfrm>
            <a:off x="-9950278" y="-3408689"/>
            <a:ext cx="24943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0254FF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5920B72-9DEB-ED45-88F5-BEEAEEE9B32C}"/>
              </a:ext>
            </a:extLst>
          </p:cNvPr>
          <p:cNvSpPr/>
          <p:nvPr userDrawn="1"/>
        </p:nvSpPr>
        <p:spPr>
          <a:xfrm>
            <a:off x="11990931" y="3118132"/>
            <a:ext cx="310875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749259D2-C9C9-E049-A53E-D04080A2D466}"/>
              </a:ext>
            </a:extLst>
          </p:cNvPr>
          <p:cNvSpPr/>
          <p:nvPr userDrawn="1"/>
        </p:nvSpPr>
        <p:spPr>
          <a:xfrm>
            <a:off x="5914013" y="782920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B687D5B3-972A-F543-9E83-1DB39861682E}"/>
              </a:ext>
            </a:extLst>
          </p:cNvPr>
          <p:cNvSpPr/>
          <p:nvPr userDrawn="1"/>
        </p:nvSpPr>
        <p:spPr>
          <a:xfrm>
            <a:off x="8930919" y="5866687"/>
            <a:ext cx="578567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rgbClr val="FFE74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8BC9D4C-D192-FA47-8DD1-29FF7E273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3" y="1218296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3B4CBBA-CD5F-224C-97DC-4F008F4E05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3" y="3486413"/>
            <a:ext cx="5724225" cy="75592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6C0A9E9-2712-0E4D-951C-571C49BB69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2" y="4869457"/>
            <a:ext cx="1445507" cy="1516075"/>
          </a:xfrm>
        </p:spPr>
        <p:txBody>
          <a:bodyPr>
            <a:noAutofit/>
          </a:bodyPr>
          <a:lstStyle>
            <a:lvl1pPr marL="0" marR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055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0">
            <a:extLst>
              <a:ext uri="{FF2B5EF4-FFF2-40B4-BE49-F238E27FC236}">
                <a16:creationId xmlns:a16="http://schemas.microsoft.com/office/drawing/2014/main" id="{FDF72062-8C6F-6848-A47D-C9A7E915EE2E}"/>
              </a:ext>
            </a:extLst>
          </p:cNvPr>
          <p:cNvSpPr/>
          <p:nvPr userDrawn="1"/>
        </p:nvSpPr>
        <p:spPr>
          <a:xfrm>
            <a:off x="-11161" y="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rgbClr val="FF7766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8252D5-EE76-604C-838C-9C71E7E3C352}"/>
              </a:ext>
            </a:extLst>
          </p:cNvPr>
          <p:cNvSpPr/>
          <p:nvPr userDrawn="1"/>
        </p:nvSpPr>
        <p:spPr>
          <a:xfrm>
            <a:off x="-9868466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32C230A-F908-104E-AC81-8C7EB9C482E9}"/>
              </a:ext>
            </a:extLst>
          </p:cNvPr>
          <p:cNvSpPr/>
          <p:nvPr userDrawn="1"/>
        </p:nvSpPr>
        <p:spPr>
          <a:xfrm>
            <a:off x="-9868466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40821F-20FB-4C49-8164-3E459725E7E1}"/>
              </a:ext>
            </a:extLst>
          </p:cNvPr>
          <p:cNvSpPr/>
          <p:nvPr userDrawn="1"/>
        </p:nvSpPr>
        <p:spPr>
          <a:xfrm>
            <a:off x="-9868466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DC38D53-9DB7-5D4C-B6C9-7FB0B0F6F85E}"/>
              </a:ext>
            </a:extLst>
          </p:cNvPr>
          <p:cNvSpPr/>
          <p:nvPr userDrawn="1"/>
        </p:nvSpPr>
        <p:spPr>
          <a:xfrm>
            <a:off x="11990931" y="3118132"/>
            <a:ext cx="310875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4D4D27A-4E86-C241-9C6B-C9CC355889B0}"/>
              </a:ext>
            </a:extLst>
          </p:cNvPr>
          <p:cNvSpPr/>
          <p:nvPr userDrawn="1"/>
        </p:nvSpPr>
        <p:spPr>
          <a:xfrm>
            <a:off x="5914013" y="782920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0476851-26E9-9041-A87D-12747FE97F71}"/>
              </a:ext>
            </a:extLst>
          </p:cNvPr>
          <p:cNvSpPr/>
          <p:nvPr userDrawn="1"/>
        </p:nvSpPr>
        <p:spPr>
          <a:xfrm>
            <a:off x="8930919" y="5866687"/>
            <a:ext cx="578567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EA178E-1227-8E47-B281-38E4147C0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3" y="1218296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2C54DB0-544F-5F46-B333-39E68A4C6C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3" y="3486413"/>
            <a:ext cx="5724225" cy="75592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1498E9-DF24-D345-AFE8-75BE76815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2" y="4869457"/>
            <a:ext cx="1445507" cy="1516075"/>
          </a:xfrm>
        </p:spPr>
        <p:txBody>
          <a:bodyPr>
            <a:noAutofit/>
          </a:bodyPr>
          <a:lstStyle>
            <a:lvl1pPr marL="0" marR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2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A130E6-DF78-B149-A558-65F40C340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CD4B76-F58A-914F-8C61-129DAB856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825458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565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5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1435609"/>
            <a:ext cx="11173755" cy="4701819"/>
          </a:xfrm>
        </p:spPr>
        <p:txBody>
          <a:bodyPr anchor="t">
            <a:noAutofit/>
          </a:bodyPr>
          <a:lstStyle>
            <a:lvl1pPr>
              <a:lnSpc>
                <a:spcPct val="150000"/>
              </a:lnSpc>
              <a:defRPr sz="1600" b="0" i="0">
                <a:latin typeface="Montserrat Light" pitchFamily="2" charset="77"/>
              </a:defRPr>
            </a:lvl1pPr>
            <a:lvl2pPr>
              <a:lnSpc>
                <a:spcPct val="150000"/>
              </a:lnSpc>
              <a:defRPr sz="1200" b="0" i="0">
                <a:latin typeface="Montserrat Light" pitchFamily="2" charset="77"/>
              </a:defRPr>
            </a:lvl2pPr>
            <a:lvl3pPr>
              <a:lnSpc>
                <a:spcPct val="150000"/>
              </a:lnSpc>
              <a:defRPr sz="1100" b="0" i="0">
                <a:latin typeface="Montserrat Light" pitchFamily="2" charset="77"/>
              </a:defRPr>
            </a:lvl3pPr>
            <a:lvl4pPr>
              <a:lnSpc>
                <a:spcPct val="150000"/>
              </a:lnSpc>
              <a:defRPr sz="1051" b="0" i="0">
                <a:latin typeface="Montserrat Light" pitchFamily="2" charset="77"/>
              </a:defRPr>
            </a:lvl4pPr>
            <a:lvl5pPr>
              <a:lnSpc>
                <a:spcPct val="150000"/>
              </a:lnSpc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2" y="615959"/>
            <a:ext cx="11173755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F16102-2718-E742-9416-EBF07653CA91}"/>
              </a:ext>
            </a:extLst>
          </p:cNvPr>
          <p:cNvSpPr/>
          <p:nvPr userDrawn="1"/>
        </p:nvSpPr>
        <p:spPr>
          <a:xfrm>
            <a:off x="468097" y="6297616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7629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5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1705295"/>
            <a:ext cx="11173755" cy="4432135"/>
          </a:xfrm>
        </p:spPr>
        <p:txBody>
          <a:bodyPr anchor="t">
            <a:noAutofit/>
          </a:bodyPr>
          <a:lstStyle>
            <a:lvl1pPr>
              <a:lnSpc>
                <a:spcPct val="150000"/>
              </a:lnSpc>
              <a:defRPr sz="1600" b="0" i="0">
                <a:latin typeface="Montserrat Light" pitchFamily="2" charset="77"/>
              </a:defRPr>
            </a:lvl1pPr>
            <a:lvl2pPr>
              <a:lnSpc>
                <a:spcPct val="150000"/>
              </a:lnSpc>
              <a:defRPr sz="1200" b="0" i="0">
                <a:latin typeface="Montserrat Light" pitchFamily="2" charset="77"/>
              </a:defRPr>
            </a:lvl2pPr>
            <a:lvl3pPr>
              <a:lnSpc>
                <a:spcPct val="150000"/>
              </a:lnSpc>
              <a:defRPr sz="1100" b="0" i="0">
                <a:latin typeface="Montserrat Light" pitchFamily="2" charset="77"/>
              </a:defRPr>
            </a:lvl3pPr>
            <a:lvl4pPr>
              <a:lnSpc>
                <a:spcPct val="150000"/>
              </a:lnSpc>
              <a:defRPr sz="1051" b="0" i="0">
                <a:latin typeface="Montserrat Light" pitchFamily="2" charset="77"/>
              </a:defRPr>
            </a:lvl4pPr>
            <a:lvl5pPr>
              <a:lnSpc>
                <a:spcPct val="150000"/>
              </a:lnSpc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2" y="473383"/>
            <a:ext cx="11173755" cy="97791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two line title. Click to edit a two line title. Click to edit a two line title. Click to edit a two line title.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F16102-2718-E742-9416-EBF07653CA91}"/>
              </a:ext>
            </a:extLst>
          </p:cNvPr>
          <p:cNvSpPr/>
          <p:nvPr userDrawn="1"/>
        </p:nvSpPr>
        <p:spPr>
          <a:xfrm>
            <a:off x="468097" y="6297616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9593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de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3" y="908547"/>
            <a:ext cx="4533900" cy="2027954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maximum of three rows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8813" y="908548"/>
            <a:ext cx="5264368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90553" y="3013528"/>
            <a:ext cx="4533900" cy="830944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813" y="1187506"/>
            <a:ext cx="5264368" cy="4948114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2EF2B5-2881-FB43-8CC3-E4C406C6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48C2063-7CD9-964F-984A-A562A9B8C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45AA7E-943F-CA43-ACF9-D57679BC905A}"/>
              </a:ext>
            </a:extLst>
          </p:cNvPr>
          <p:cNvSpPr/>
          <p:nvPr userDrawn="1"/>
        </p:nvSpPr>
        <p:spPr>
          <a:xfrm>
            <a:off x="6280078" y="849812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8811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to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3" y="908547"/>
            <a:ext cx="4533900" cy="2027954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maximum of three rows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90553" y="3013528"/>
            <a:ext cx="4533900" cy="830944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2EF2B5-2881-FB43-8CC3-E4C406C6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48C2063-7CD9-964F-984A-A562A9B8C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23724265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5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7" y="2167689"/>
            <a:ext cx="5385779" cy="4001020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69D7A0-74F1-984B-A646-1E833AADD00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37952" y="2167689"/>
            <a:ext cx="5385779" cy="4001020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88FF169-EDCD-4C4C-AE0D-0982CE2E9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2" y="689291"/>
            <a:ext cx="11089149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tittle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D335667-FF8A-CB45-BE2C-8DCE15BEF77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2" y="1445953"/>
            <a:ext cx="11089147" cy="365125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B81272B-52D3-464C-986D-5135B3783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32F74005-549C-014A-B95A-2A7BE4E5C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3A0CB7-F511-594B-AD81-F9CB80E376D6}"/>
              </a:ext>
            </a:extLst>
          </p:cNvPr>
          <p:cNvSpPr/>
          <p:nvPr userDrawn="1"/>
        </p:nvSpPr>
        <p:spPr>
          <a:xfrm>
            <a:off x="468097" y="6297616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44350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 two paragraph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4E14AD-1B03-6647-8001-5051BC3CB8C4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4673" y="6193027"/>
            <a:ext cx="4018884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15C82-7A6A-EB45-89F8-84561B8A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365" y="2493821"/>
            <a:ext cx="4018884" cy="3536967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9D11B7-2BD6-DD49-92AB-092E899D9473}"/>
              </a:ext>
            </a:extLst>
          </p:cNvPr>
          <p:cNvCxnSpPr>
            <a:cxnSpLocks/>
          </p:cNvCxnSpPr>
          <p:nvPr userDrawn="1"/>
        </p:nvCxnSpPr>
        <p:spPr>
          <a:xfrm flipH="1">
            <a:off x="3244365" y="6193027"/>
            <a:ext cx="4018884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6D8E63-FD0C-4C4F-9C98-5806D28E38B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64673" y="2493821"/>
            <a:ext cx="4018884" cy="3536967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475B681-871C-3948-8207-5BDF8E04C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4" y="706489"/>
            <a:ext cx="726635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5999354-6A33-464C-A6D6-AFDB5E10C21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2" y="1461490"/>
            <a:ext cx="7266351" cy="365125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E95DE3E-CC50-674F-98ED-D4B2C192A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3F0B6063-230C-7B43-8601-FC2174E05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556F68-CF68-B943-B0E8-E9C645F377E0}"/>
              </a:ext>
            </a:extLst>
          </p:cNvPr>
          <p:cNvSpPr/>
          <p:nvPr userDrawn="1"/>
        </p:nvSpPr>
        <p:spPr>
          <a:xfrm>
            <a:off x="3185629" y="6134293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2AA97C-A56C-0A49-B6E6-A2A14CF841F4}"/>
              </a:ext>
            </a:extLst>
          </p:cNvPr>
          <p:cNvSpPr/>
          <p:nvPr userDrawn="1"/>
        </p:nvSpPr>
        <p:spPr>
          <a:xfrm>
            <a:off x="7408499" y="6134733"/>
            <a:ext cx="112344" cy="112344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9977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0">
            <a:extLst>
              <a:ext uri="{FF2B5EF4-FFF2-40B4-BE49-F238E27FC236}">
                <a16:creationId xmlns:a16="http://schemas.microsoft.com/office/drawing/2014/main" id="{ED4A7324-9AA2-8E4A-91CF-3921189F13F7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8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05606C7-AD1A-4D47-A090-E2E3EE683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" y="1938366"/>
            <a:ext cx="5300491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36A4421-8351-9C4F-970A-8E3F4454BD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5509" y="4206484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EA8F746-A2F8-B14E-B85B-03416B9EAE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5036602"/>
            <a:ext cx="1445506" cy="13489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</a:t>
            </a:r>
          </a:p>
          <a:p>
            <a:pPr lvl="0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59BEFE8-D7EB-3B44-8C55-CD28FE9CEF41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84C5A3E-661D-AC43-A3BF-E66BC94FADF1}"/>
              </a:ext>
            </a:extLst>
          </p:cNvPr>
          <p:cNvSpPr/>
          <p:nvPr userDrawn="1"/>
        </p:nvSpPr>
        <p:spPr>
          <a:xfrm>
            <a:off x="9020369" y="5627491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4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46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side and brief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37CAC98-2917-6C4B-A3D2-E065B7AE5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987" y="522408"/>
            <a:ext cx="7660139" cy="1326067"/>
          </a:xfrm>
        </p:spPr>
        <p:txBody>
          <a:bodyPr wrap="square" lIns="0" anchor="t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rgbClr val="1B324B"/>
                </a:solidFill>
                <a:latin typeface="Montserrat" pitchFamily="2" charset="77"/>
              </a:defRPr>
            </a:lvl1pPr>
          </a:lstStyle>
          <a:p>
            <a:r>
              <a:rPr lang="en-US"/>
              <a:t>A title here </a:t>
            </a:r>
            <a:br>
              <a:rPr lang="en-US"/>
            </a:br>
            <a:r>
              <a:rPr lang="en-US"/>
              <a:t>with two lines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91A9ECD-0168-7B44-A4CB-98233CF66F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8987" y="1910414"/>
            <a:ext cx="8690264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0AC53-E5C8-094E-B571-175A5031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2425494"/>
            <a:ext cx="11089147" cy="3711929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6AD843-6454-F642-84A6-2D4AB9F6B49D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5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C469870-E7F0-A646-9DA5-5937D01C3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E84F990-FDEB-374A-940A-36C650DE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DB0C5B-24B4-D14B-BAC5-8ECCCAE496D9}"/>
              </a:ext>
            </a:extLst>
          </p:cNvPr>
          <p:cNvSpPr/>
          <p:nvPr userDrawn="1"/>
        </p:nvSpPr>
        <p:spPr>
          <a:xfrm>
            <a:off x="461516" y="6297616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02615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ragraph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19" y="692290"/>
            <a:ext cx="4307272" cy="2027954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2770242"/>
            <a:ext cx="3948459" cy="104940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C757F0-D24D-E44B-8B52-5F6BE3EDC4A0}"/>
              </a:ext>
            </a:extLst>
          </p:cNvPr>
          <p:cNvCxnSpPr>
            <a:cxnSpLocks/>
          </p:cNvCxnSpPr>
          <p:nvPr userDrawn="1"/>
        </p:nvCxnSpPr>
        <p:spPr>
          <a:xfrm flipH="1">
            <a:off x="5567363" y="692290"/>
            <a:ext cx="618078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78BA2E6-D4ED-224A-AA12-D9DE1A0F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267" y="919865"/>
            <a:ext cx="6093879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1" b="0" i="0">
                <a:latin typeface="Montserrat ExtraLight" pitchFamily="2" charset="77"/>
              </a:defRPr>
            </a:lvl4pPr>
            <a:lvl5pPr>
              <a:defRPr sz="1051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5DB828-FFE9-FD48-AD2E-A4761BFE97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54267" y="2806539"/>
            <a:ext cx="6093879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1" b="0" i="0">
                <a:latin typeface="Montserrat ExtraLight" pitchFamily="2" charset="77"/>
              </a:defRPr>
            </a:lvl4pPr>
            <a:lvl5pPr>
              <a:defRPr sz="1051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CEDB-134C-D64B-B190-61FFADECF3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654267" y="4670063"/>
            <a:ext cx="6093879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1" b="0" i="0">
                <a:latin typeface="Montserrat ExtraLight" pitchFamily="2" charset="77"/>
              </a:defRPr>
            </a:lvl4pPr>
            <a:lvl5pPr>
              <a:defRPr sz="1051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149630-4552-484E-BC60-433CAF6BD839}"/>
              </a:ext>
            </a:extLst>
          </p:cNvPr>
          <p:cNvCxnSpPr>
            <a:cxnSpLocks/>
          </p:cNvCxnSpPr>
          <p:nvPr userDrawn="1"/>
        </p:nvCxnSpPr>
        <p:spPr>
          <a:xfrm flipH="1">
            <a:off x="5567363" y="2572656"/>
            <a:ext cx="618078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7929EB-BF7A-1B4A-8D45-258062EA3C3F}"/>
              </a:ext>
            </a:extLst>
          </p:cNvPr>
          <p:cNvCxnSpPr>
            <a:cxnSpLocks/>
          </p:cNvCxnSpPr>
          <p:nvPr userDrawn="1"/>
        </p:nvCxnSpPr>
        <p:spPr>
          <a:xfrm flipH="1">
            <a:off x="5567363" y="4436180"/>
            <a:ext cx="618078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EC1A986-030D-5A41-9C9F-9C63C9E787D6}"/>
              </a:ext>
            </a:extLst>
          </p:cNvPr>
          <p:cNvSpPr/>
          <p:nvPr userDrawn="1"/>
        </p:nvSpPr>
        <p:spPr>
          <a:xfrm>
            <a:off x="5508628" y="634759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DDAB59-39EC-5A46-8AEC-F5CA56707BE5}"/>
              </a:ext>
            </a:extLst>
          </p:cNvPr>
          <p:cNvSpPr/>
          <p:nvPr userDrawn="1"/>
        </p:nvSpPr>
        <p:spPr>
          <a:xfrm>
            <a:off x="5508628" y="2523851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55896F-0432-5347-96EE-FB0231672413}"/>
              </a:ext>
            </a:extLst>
          </p:cNvPr>
          <p:cNvSpPr/>
          <p:nvPr userDrawn="1"/>
        </p:nvSpPr>
        <p:spPr>
          <a:xfrm>
            <a:off x="5508628" y="4362699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59653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rief modu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21" y="530049"/>
            <a:ext cx="11159324" cy="68284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1305582"/>
            <a:ext cx="11159323" cy="47097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If title is too long support on this subtitle. Replace title with icon (on top of each line) if needed.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CEDB-134C-D64B-B190-61FFADECF3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358" y="3236466"/>
            <a:ext cx="243607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C02BC8-7053-724E-BBB7-53C20FCDA922}"/>
              </a:ext>
            </a:extLst>
          </p:cNvPr>
          <p:cNvCxnSpPr>
            <a:cxnSpLocks/>
          </p:cNvCxnSpPr>
          <p:nvPr userDrawn="1"/>
        </p:nvCxnSpPr>
        <p:spPr>
          <a:xfrm flipH="1">
            <a:off x="621358" y="3040614"/>
            <a:ext cx="243607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0B5CEE-0F0E-144D-B8C6-026AAA2CBB1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23950" y="3040614"/>
            <a:ext cx="243607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F53685-B90F-E344-9CFD-6951471B8285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8814" y="3042624"/>
            <a:ext cx="243607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94316B-C4BC-FC4A-958D-E53FC7B462C2}"/>
              </a:ext>
            </a:extLst>
          </p:cNvPr>
          <p:cNvCxnSpPr>
            <a:cxnSpLocks/>
          </p:cNvCxnSpPr>
          <p:nvPr userDrawn="1"/>
        </p:nvCxnSpPr>
        <p:spPr>
          <a:xfrm flipH="1">
            <a:off x="9241407" y="3042624"/>
            <a:ext cx="243607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9CB2191-7F62-3142-B3AD-668DBEBA3F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510215" y="3236466"/>
            <a:ext cx="243607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A5DCB7A-B69C-8F44-8F15-6B9A583933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42427" y="3236466"/>
            <a:ext cx="243607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039451F-5E3F-5A4E-AB1C-B2D4F9F293B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255559" y="3236466"/>
            <a:ext cx="243607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F656EE2-BA79-7543-A80C-2F39D84847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817" y="2358923"/>
            <a:ext cx="2468611" cy="584775"/>
          </a:xfrm>
        </p:spPr>
        <p:txBody>
          <a:bodyPr wrap="square"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EC7B6564-22EA-C64A-94E5-85907368D7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7932" y="2358923"/>
            <a:ext cx="2468611" cy="584775"/>
          </a:xfrm>
        </p:spPr>
        <p:txBody>
          <a:bodyPr wrap="square"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4643E686-F6F9-B442-982E-759A98B706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8137" y="2358923"/>
            <a:ext cx="2468611" cy="584775"/>
          </a:xfrm>
        </p:spPr>
        <p:txBody>
          <a:bodyPr wrap="square"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8F843FFC-58BD-7447-92EC-B776719BBD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7252" y="2358923"/>
            <a:ext cx="2468611" cy="584775"/>
          </a:xfrm>
        </p:spPr>
        <p:txBody>
          <a:bodyPr wrap="square"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F54FB0-850B-6140-945B-E498AAF8370F}"/>
              </a:ext>
            </a:extLst>
          </p:cNvPr>
          <p:cNvSpPr/>
          <p:nvPr userDrawn="1"/>
        </p:nvSpPr>
        <p:spPr>
          <a:xfrm>
            <a:off x="2654896" y="2981879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3F4B2B-12E9-7D49-8D61-1737A8BDD839}"/>
              </a:ext>
            </a:extLst>
          </p:cNvPr>
          <p:cNvSpPr/>
          <p:nvPr userDrawn="1"/>
        </p:nvSpPr>
        <p:spPr>
          <a:xfrm>
            <a:off x="5890112" y="3007219"/>
            <a:ext cx="112344" cy="112344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8088C61-65FD-5B45-BAD7-AB64795C4404}"/>
              </a:ext>
            </a:extLst>
          </p:cNvPr>
          <p:cNvSpPr/>
          <p:nvPr userDrawn="1"/>
        </p:nvSpPr>
        <p:spPr>
          <a:xfrm>
            <a:off x="9939599" y="3007219"/>
            <a:ext cx="112344" cy="112344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282596-E2B0-3D41-8AEA-D941F93A892E}"/>
              </a:ext>
            </a:extLst>
          </p:cNvPr>
          <p:cNvSpPr/>
          <p:nvPr userDrawn="1"/>
        </p:nvSpPr>
        <p:spPr>
          <a:xfrm>
            <a:off x="6694333" y="2981879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3126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rief modu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F60AE3-0B4C-8745-8267-D784700144C6}"/>
              </a:ext>
            </a:extLst>
          </p:cNvPr>
          <p:cNvCxnSpPr>
            <a:cxnSpLocks/>
          </p:cNvCxnSpPr>
          <p:nvPr userDrawn="1"/>
        </p:nvCxnSpPr>
        <p:spPr>
          <a:xfrm flipH="1">
            <a:off x="4798577" y="3013066"/>
            <a:ext cx="3049203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21" y="530049"/>
            <a:ext cx="11159324" cy="68284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1305582"/>
            <a:ext cx="11159323" cy="47097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If title is too long support on this subtitle. Add a small icon on top of each line if needed.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A5DCB7A-B69C-8F44-8F15-6B9A583933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698942" y="3208918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041C590-0546-FF40-BF99-97B1EEE9025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98939" y="3013066"/>
            <a:ext cx="3049203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A667CDCC-FDE7-E442-A0A4-9A6257129FAE}"/>
              </a:ext>
            </a:extLst>
          </p:cNvPr>
          <p:cNvSpPr/>
          <p:nvPr userDrawn="1"/>
        </p:nvSpPr>
        <p:spPr>
          <a:xfrm>
            <a:off x="11708025" y="2977473"/>
            <a:ext cx="89012" cy="89012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42D66B98-EE2E-5D44-AD90-CF7B72FACA6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814765" y="3208918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DADCDC-8163-CB4F-A817-EC414581657D}"/>
              </a:ext>
            </a:extLst>
          </p:cNvPr>
          <p:cNvCxnSpPr>
            <a:cxnSpLocks/>
          </p:cNvCxnSpPr>
          <p:nvPr userDrawn="1"/>
        </p:nvCxnSpPr>
        <p:spPr>
          <a:xfrm flipH="1">
            <a:off x="906309" y="3013066"/>
            <a:ext cx="3049203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1DCC233E-160E-864B-8AE1-087AD8EF99E7}"/>
              </a:ext>
            </a:extLst>
          </p:cNvPr>
          <p:cNvSpPr/>
          <p:nvPr userDrawn="1"/>
        </p:nvSpPr>
        <p:spPr>
          <a:xfrm>
            <a:off x="3910141" y="2960917"/>
            <a:ext cx="90745" cy="9074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EF27620-2385-AE45-88B6-CE72D192199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22496" y="3208918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0EC2DD-48E2-FD40-A8BD-23FF8F857ABC}"/>
              </a:ext>
            </a:extLst>
          </p:cNvPr>
          <p:cNvSpPr/>
          <p:nvPr userDrawn="1"/>
        </p:nvSpPr>
        <p:spPr>
          <a:xfrm>
            <a:off x="7788805" y="2960917"/>
            <a:ext cx="90745" cy="907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4CC5E2-43C7-F14B-AFEF-F51A340E40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3" y="2361410"/>
            <a:ext cx="3183320" cy="584775"/>
          </a:xfrm>
        </p:spPr>
        <p:txBody>
          <a:bodyPr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A8143741-F0F4-4245-988B-80A3D17E54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37811" y="2361410"/>
            <a:ext cx="3183320" cy="584775"/>
          </a:xfrm>
        </p:spPr>
        <p:txBody>
          <a:bodyPr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3AFC54D9-EA84-E64C-92C8-D67D3E8DEE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38603" y="2361410"/>
            <a:ext cx="3183320" cy="584775"/>
          </a:xfrm>
        </p:spPr>
        <p:txBody>
          <a:bodyPr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</p:spTree>
    <p:extLst>
      <p:ext uri="{BB962C8B-B14F-4D97-AF65-F5344CB8AC3E}">
        <p14:creationId xmlns:p14="http://schemas.microsoft.com/office/powerpoint/2010/main" val="34555194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6">
            <a:extLst>
              <a:ext uri="{FF2B5EF4-FFF2-40B4-BE49-F238E27FC236}">
                <a16:creationId xmlns:a16="http://schemas.microsoft.com/office/drawing/2014/main" id="{9B9F5B50-E557-C54B-81EE-545872249078}"/>
              </a:ext>
            </a:extLst>
          </p:cNvPr>
          <p:cNvSpPr/>
          <p:nvPr userDrawn="1"/>
        </p:nvSpPr>
        <p:spPr>
          <a:xfrm rot="10800000">
            <a:off x="11296948" y="-30406"/>
            <a:ext cx="529384" cy="6893170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0 w 10392556"/>
              <a:gd name="connsiteY0" fmla="*/ 0 h 5875957"/>
              <a:gd name="connsiteX1" fmla="*/ 9544829 w 10392556"/>
              <a:gd name="connsiteY1" fmla="*/ 2939669 h 5875957"/>
              <a:gd name="connsiteX2" fmla="*/ 9922982 w 10392556"/>
              <a:gd name="connsiteY2" fmla="*/ 5875957 h 5875957"/>
              <a:gd name="connsiteX0" fmla="*/ 0 w 15544654"/>
              <a:gd name="connsiteY0" fmla="*/ 0 h 5875957"/>
              <a:gd name="connsiteX1" fmla="*/ 9544829 w 15544654"/>
              <a:gd name="connsiteY1" fmla="*/ 2939669 h 5875957"/>
              <a:gd name="connsiteX2" fmla="*/ 9922982 w 15544654"/>
              <a:gd name="connsiteY2" fmla="*/ 5875957 h 587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44654" h="5875957">
                <a:moveTo>
                  <a:pt x="0" y="0"/>
                </a:moveTo>
                <a:cubicBezTo>
                  <a:pt x="0" y="0"/>
                  <a:pt x="27297621" y="809131"/>
                  <a:pt x="9544829" y="2939669"/>
                </a:cubicBezTo>
                <a:cubicBezTo>
                  <a:pt x="-8207963" y="5070207"/>
                  <a:pt x="9922982" y="5875957"/>
                  <a:pt x="9922982" y="5875957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89752E-D22F-8646-91C3-DE7721862931}"/>
              </a:ext>
            </a:extLst>
          </p:cNvPr>
          <p:cNvSpPr/>
          <p:nvPr userDrawn="1"/>
        </p:nvSpPr>
        <p:spPr>
          <a:xfrm rot="11329591">
            <a:off x="11211763" y="5576501"/>
            <a:ext cx="361899" cy="361899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9E07A7-C19F-6240-B61A-3F40234823CE}"/>
              </a:ext>
            </a:extLst>
          </p:cNvPr>
          <p:cNvSpPr/>
          <p:nvPr userDrawn="1"/>
        </p:nvSpPr>
        <p:spPr>
          <a:xfrm rot="11329591">
            <a:off x="11659239" y="1133708"/>
            <a:ext cx="230912" cy="230912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8706FB-6317-3944-98A5-F9C10EBC3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2" y="604610"/>
            <a:ext cx="4533900" cy="158995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9349C33-F7DC-324C-B4BF-3D25232BB6B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305678"/>
            <a:ext cx="5759691" cy="5289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04EAAC7-3441-D34D-9047-FD4771D030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37030" y="412698"/>
            <a:ext cx="4765037" cy="594365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DC40A3-138D-8243-B703-DC8634CF6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1" y="2971168"/>
            <a:ext cx="5759691" cy="2027955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EB502B7-162F-AD42-92C3-10DC26A5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9D73C774-AF01-D946-B36D-C41747C85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845874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dashboard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639C53-C836-8B4A-9555-91EAFFCA4C2C}"/>
              </a:ext>
            </a:extLst>
          </p:cNvPr>
          <p:cNvGrpSpPr/>
          <p:nvPr userDrawn="1"/>
        </p:nvGrpSpPr>
        <p:grpSpPr>
          <a:xfrm>
            <a:off x="5172640" y="760269"/>
            <a:ext cx="5540419" cy="5659439"/>
            <a:chOff x="1331438" y="689597"/>
            <a:chExt cx="5609603" cy="573010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0D20A9D-6963-3A45-9E6B-BCD3D6F75C21}"/>
                </a:ext>
              </a:extLst>
            </p:cNvPr>
            <p:cNvSpPr/>
            <p:nvPr userDrawn="1"/>
          </p:nvSpPr>
          <p:spPr>
            <a:xfrm>
              <a:off x="1331438" y="689597"/>
              <a:ext cx="5609603" cy="5609603"/>
            </a:xfrm>
            <a:prstGeom prst="ellipse">
              <a:avLst/>
            </a:prstGeom>
            <a:ln w="9525" cap="rnd">
              <a:solidFill>
                <a:srgbClr val="1B324B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A50BF1-5E71-324D-81F4-B7E169939A40}"/>
                </a:ext>
              </a:extLst>
            </p:cNvPr>
            <p:cNvSpPr/>
            <p:nvPr userDrawn="1"/>
          </p:nvSpPr>
          <p:spPr>
            <a:xfrm>
              <a:off x="5210054" y="863599"/>
              <a:ext cx="231905" cy="231905"/>
            </a:xfrm>
            <a:prstGeom prst="ellipse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704FD5-2939-2B4E-AB68-174FA89AEB39}"/>
                </a:ext>
              </a:extLst>
            </p:cNvPr>
            <p:cNvSpPr/>
            <p:nvPr userDrawn="1"/>
          </p:nvSpPr>
          <p:spPr>
            <a:xfrm>
              <a:off x="4540603" y="6095856"/>
              <a:ext cx="323850" cy="323850"/>
            </a:xfrm>
            <a:prstGeom prst="ellipse">
              <a:avLst/>
            </a:prstGeom>
            <a:solidFill>
              <a:schemeClr val="accent2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</p:grp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3546C77-E519-434B-99DD-1F118B1C7C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38602" y="3290926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230226B7-5FAA-A241-9C46-79587F160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07666" y="1572376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BA4765-9684-2241-9B75-F37689E0B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3" y="760267"/>
            <a:ext cx="4533900" cy="1671384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8D05A75-9022-DB44-B2DC-20B78FE933A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3" y="2730694"/>
            <a:ext cx="2743200" cy="83094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345953A-870C-C34F-A76A-FBF53553F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E3C2E9A4-8C5A-6048-A606-275179E1F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697055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dashboards with patter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EB4CD20-C73B-0841-9E0A-70E30C188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6756" y="1340390"/>
            <a:ext cx="4643851" cy="464385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3546C77-E519-434B-99DD-1F118B1C7C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28322" y="1637908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230226B7-5FAA-A241-9C46-79587F160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97386" y="3429001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03D404-6E6D-5344-8036-C25563C83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74" y="760268"/>
            <a:ext cx="3320105" cy="168059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5A896E2-110D-3847-A00D-F1EC61FF34E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57672" y="2598056"/>
            <a:ext cx="2743200" cy="83094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D371916-BFA4-1741-B9D6-3C067DBE3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F6F585D-046D-2647-9862-83FFB299F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8368774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0FD2E5C9-5A7E-1D48-B863-4676520E9C4E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930999" y="599357"/>
            <a:ext cx="4694243" cy="575699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070D90-B842-F044-9A05-594E2F3F9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2" y="1002009"/>
            <a:ext cx="4533900" cy="1580806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A05266E-2CB1-744F-88D9-BEE8AAA0D40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25734"/>
            <a:ext cx="5759691" cy="830944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0640304-FEB8-A345-9D8D-F6A04A869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1" y="3959355"/>
            <a:ext cx="5759691" cy="2147287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100" b="0" i="0">
                <a:latin typeface="Montserrat Light" pitchFamily="2" charset="77"/>
              </a:defRPr>
            </a:lvl2pPr>
            <a:lvl3pPr>
              <a:defRPr sz="1051" b="0" i="0">
                <a:latin typeface="Montserrat Light" pitchFamily="2" charset="77"/>
              </a:defRPr>
            </a:lvl3pPr>
            <a:lvl4pPr>
              <a:defRPr sz="1000" b="0" i="0">
                <a:latin typeface="Montserrat Light" pitchFamily="2" charset="77"/>
              </a:defRPr>
            </a:lvl4pPr>
            <a:lvl5pPr>
              <a:defRPr sz="100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C9E2713-B2E1-BB41-9237-F37743228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8ABFAA0C-E942-4A4D-9A51-9804579610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28060867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061D6631-49E8-8048-8F97-D643E8E0401E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670676" y="561978"/>
            <a:ext cx="4932363" cy="579437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D021DA-E373-F54A-A213-0BD75DBEF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2" y="1002009"/>
            <a:ext cx="4533900" cy="1580806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50B4E5A-FCED-4142-8A25-063D95567F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725734"/>
            <a:ext cx="5759691" cy="830944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B623922-4B68-EB43-ACC4-E240AA26F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1" y="3959355"/>
            <a:ext cx="5759691" cy="2147287"/>
          </a:xfrm>
        </p:spPr>
        <p:txBody>
          <a:bodyPr anchor="t">
            <a:noAutofit/>
          </a:bodyPr>
          <a:lstStyle>
            <a:lvl1pPr>
              <a:defRPr sz="1400" b="0" i="0">
                <a:latin typeface="Montserrat Light" pitchFamily="2" charset="77"/>
              </a:defRPr>
            </a:lvl1pPr>
            <a:lvl2pPr>
              <a:defRPr sz="1100" b="0" i="0">
                <a:latin typeface="Montserrat Light" pitchFamily="2" charset="77"/>
              </a:defRPr>
            </a:lvl2pPr>
            <a:lvl3pPr>
              <a:defRPr sz="1051" b="0" i="0">
                <a:latin typeface="Montserrat Light" pitchFamily="2" charset="77"/>
              </a:defRPr>
            </a:lvl3pPr>
            <a:lvl4pPr>
              <a:defRPr sz="1000" b="0" i="0">
                <a:latin typeface="Montserrat Light" pitchFamily="2" charset="77"/>
              </a:defRPr>
            </a:lvl4pPr>
            <a:lvl5pPr>
              <a:defRPr sz="1000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BCCB6D9-2B1E-884C-8DFE-FA92C86DB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787D6CB4-CE16-E547-8524-A4110C1F2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6603175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6">
            <a:extLst>
              <a:ext uri="{FF2B5EF4-FFF2-40B4-BE49-F238E27FC236}">
                <a16:creationId xmlns:a16="http://schemas.microsoft.com/office/drawing/2014/main" id="{AD87FBEE-7B1B-8942-A520-95AEECBE10B2}"/>
              </a:ext>
            </a:extLst>
          </p:cNvPr>
          <p:cNvSpPr/>
          <p:nvPr userDrawn="1"/>
        </p:nvSpPr>
        <p:spPr>
          <a:xfrm rot="10800000">
            <a:off x="11215653" y="0"/>
            <a:ext cx="571499" cy="6893170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0 w 10392556"/>
              <a:gd name="connsiteY0" fmla="*/ 0 h 5875957"/>
              <a:gd name="connsiteX1" fmla="*/ 9544829 w 10392556"/>
              <a:gd name="connsiteY1" fmla="*/ 2939669 h 5875957"/>
              <a:gd name="connsiteX2" fmla="*/ 9922982 w 10392556"/>
              <a:gd name="connsiteY2" fmla="*/ 5875957 h 5875957"/>
              <a:gd name="connsiteX0" fmla="*/ 0 w 15544654"/>
              <a:gd name="connsiteY0" fmla="*/ 0 h 5875957"/>
              <a:gd name="connsiteX1" fmla="*/ 9544829 w 15544654"/>
              <a:gd name="connsiteY1" fmla="*/ 2939669 h 5875957"/>
              <a:gd name="connsiteX2" fmla="*/ 9922982 w 15544654"/>
              <a:gd name="connsiteY2" fmla="*/ 5875957 h 587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44654" h="5875957">
                <a:moveTo>
                  <a:pt x="0" y="0"/>
                </a:moveTo>
                <a:cubicBezTo>
                  <a:pt x="0" y="0"/>
                  <a:pt x="27297621" y="809131"/>
                  <a:pt x="9544829" y="2939669"/>
                </a:cubicBezTo>
                <a:cubicBezTo>
                  <a:pt x="-8207963" y="5070207"/>
                  <a:pt x="9922982" y="5875957"/>
                  <a:pt x="9922982" y="5875957"/>
                </a:cubicBez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2F4ABC-4DBD-5A46-B706-064799754EFE}"/>
              </a:ext>
            </a:extLst>
          </p:cNvPr>
          <p:cNvSpPr/>
          <p:nvPr userDrawn="1"/>
        </p:nvSpPr>
        <p:spPr>
          <a:xfrm>
            <a:off x="11488193" y="779285"/>
            <a:ext cx="463059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F8D1164-B1D0-9642-ABF1-8F68F97C3925}"/>
              </a:ext>
            </a:extLst>
          </p:cNvPr>
          <p:cNvSpPr/>
          <p:nvPr userDrawn="1"/>
        </p:nvSpPr>
        <p:spPr>
          <a:xfrm>
            <a:off x="11154183" y="5678706"/>
            <a:ext cx="323851" cy="323850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A62AD9-E953-BE47-B5DB-3E47A413E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F8A7E89-4610-F44F-828D-89D1B2135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76A92E-4250-C049-8236-CD5D6A398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5" y="1242345"/>
            <a:ext cx="815267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38E15C-2331-F746-9C18-FE9B102B9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806" y="2790487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309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ta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50">
            <a:extLst>
              <a:ext uri="{FF2B5EF4-FFF2-40B4-BE49-F238E27FC236}">
                <a16:creationId xmlns:a16="http://schemas.microsoft.com/office/drawing/2014/main" id="{4DBDCDF3-636C-A04B-AEAE-0B2988ACC6E5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2DD19E1-1032-3F47-A242-22764D4035F5}"/>
              </a:ext>
            </a:extLst>
          </p:cNvPr>
          <p:cNvSpPr/>
          <p:nvPr userDrawn="1"/>
        </p:nvSpPr>
        <p:spPr>
          <a:xfrm>
            <a:off x="11990931" y="3118129"/>
            <a:ext cx="310874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4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74A341E-7F92-7141-9C84-32B7AB21B75D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212BBBB-77E8-2B46-87D3-E5221FB6738C}"/>
              </a:ext>
            </a:extLst>
          </p:cNvPr>
          <p:cNvSpPr/>
          <p:nvPr userDrawn="1"/>
        </p:nvSpPr>
        <p:spPr>
          <a:xfrm>
            <a:off x="8930917" y="5866687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E013998-5649-3F43-B98F-9B2700AF0D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5036602"/>
            <a:ext cx="1445506" cy="13489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</a:t>
            </a:r>
          </a:p>
          <a:p>
            <a:pPr lvl="0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8138ED-1A39-BB4D-8A3B-A4EB41B67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" y="1938366"/>
            <a:ext cx="5300491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4E7338A-4C51-454A-AB4D-8D979CC8C4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5509" y="4206484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</p:spTree>
    <p:extLst>
      <p:ext uri="{BB962C8B-B14F-4D97-AF65-F5344CB8AC3E}">
        <p14:creationId xmlns:p14="http://schemas.microsoft.com/office/powerpoint/2010/main" val="34245722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5AD7F3-0822-654F-9BB2-4D4C0F2968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5" y="1242345"/>
            <a:ext cx="815267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9B93FA7-74C1-E84E-97D5-DE95C9423F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5806" y="2790487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content. If you don’t need content in this slide then delete this text box and place the title lower.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5EDD16-2C64-114E-9D67-F895B0C8F854}"/>
              </a:ext>
            </a:extLst>
          </p:cNvPr>
          <p:cNvSpPr/>
          <p:nvPr userDrawn="1"/>
        </p:nvSpPr>
        <p:spPr>
          <a:xfrm>
            <a:off x="9404592" y="4509687"/>
            <a:ext cx="3556035" cy="3556035"/>
          </a:xfrm>
          <a:prstGeom prst="ellipse">
            <a:avLst/>
          </a:prstGeom>
          <a:ln w="9525" cap="rnd">
            <a:solidFill>
              <a:srgbClr val="1B324B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9C06E7-3CD3-3048-B630-D2A9DB89290D}"/>
              </a:ext>
            </a:extLst>
          </p:cNvPr>
          <p:cNvSpPr/>
          <p:nvPr userDrawn="1"/>
        </p:nvSpPr>
        <p:spPr>
          <a:xfrm>
            <a:off x="11245827" y="4412611"/>
            <a:ext cx="202095" cy="20209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403443-0E3E-134C-85F4-3997632AFCAC}"/>
              </a:ext>
            </a:extLst>
          </p:cNvPr>
          <p:cNvSpPr/>
          <p:nvPr userDrawn="1"/>
        </p:nvSpPr>
        <p:spPr>
          <a:xfrm>
            <a:off x="8765724" y="6134865"/>
            <a:ext cx="358011" cy="358010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99346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ghlight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61190C9-6AC8-3A41-B9A5-12667E2A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D0C214A-9B90-3A4B-A568-DC089F39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60A32D-5FD8-994F-8F45-D6E38C796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5" y="1242345"/>
            <a:ext cx="815267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2627E4-72B2-7D42-9DBF-305B3BFC7D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5806" y="2790487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content. If you don’t need content in this slide then delete this text box and place the title lower.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86956B-6082-C041-B97F-98D1B44020DA}"/>
              </a:ext>
            </a:extLst>
          </p:cNvPr>
          <p:cNvCxnSpPr>
            <a:cxnSpLocks/>
          </p:cNvCxnSpPr>
          <p:nvPr userDrawn="1"/>
        </p:nvCxnSpPr>
        <p:spPr>
          <a:xfrm>
            <a:off x="10022545" y="0"/>
            <a:ext cx="1771891" cy="685800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1AFC25E-571E-154B-8E6C-097605DB58E4}"/>
              </a:ext>
            </a:extLst>
          </p:cNvPr>
          <p:cNvSpPr/>
          <p:nvPr userDrawn="1"/>
        </p:nvSpPr>
        <p:spPr>
          <a:xfrm>
            <a:off x="11076601" y="4720279"/>
            <a:ext cx="463059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389C72F-8F28-A64C-A4E7-DADE0CD3AA1B}"/>
              </a:ext>
            </a:extLst>
          </p:cNvPr>
          <p:cNvSpPr/>
          <p:nvPr userDrawn="1"/>
        </p:nvSpPr>
        <p:spPr>
          <a:xfrm rot="18185765">
            <a:off x="11167312" y="1882029"/>
            <a:ext cx="214526" cy="214527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20942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61190C9-6AC8-3A41-B9A5-12667E2A6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D0C214A-9B90-3A4B-A568-DC089F39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60A32D-5FD8-994F-8F45-D6E38C796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0845" y="1242345"/>
            <a:ext cx="815267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a edit a highlighted title or quote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2627E4-72B2-7D42-9DBF-305B3BFC7D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5806" y="2790487"/>
            <a:ext cx="7327709" cy="2888221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content. If you don’t need content in this slide then delete this text box and place the title lower.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F078D32-BF4D-3849-BC77-901AD293E59A}"/>
              </a:ext>
            </a:extLst>
          </p:cNvPr>
          <p:cNvSpPr/>
          <p:nvPr userDrawn="1"/>
        </p:nvSpPr>
        <p:spPr>
          <a:xfrm rot="18185765">
            <a:off x="11319790" y="3301434"/>
            <a:ext cx="255135" cy="255135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C044EF-5409-904B-8ED7-8165177E6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745355" y="4234595"/>
            <a:ext cx="1446647" cy="262340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CB94670C-A4E6-024D-88BF-922F85A535CE}"/>
              </a:ext>
            </a:extLst>
          </p:cNvPr>
          <p:cNvSpPr/>
          <p:nvPr userDrawn="1"/>
        </p:nvSpPr>
        <p:spPr>
          <a:xfrm rot="18185765">
            <a:off x="11111314" y="5739927"/>
            <a:ext cx="319022" cy="319023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52425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325BBE7-2178-244F-902C-26E47480BC09}"/>
              </a:ext>
            </a:extLst>
          </p:cNvPr>
          <p:cNvGrpSpPr/>
          <p:nvPr userDrawn="1"/>
        </p:nvGrpSpPr>
        <p:grpSpPr>
          <a:xfrm>
            <a:off x="7630195" y="4469529"/>
            <a:ext cx="3660447" cy="2388473"/>
            <a:chOff x="8525105" y="4155311"/>
            <a:chExt cx="2829659" cy="22700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01317D4-B488-004F-9045-E6651FDC209D}"/>
                </a:ext>
              </a:extLst>
            </p:cNvPr>
            <p:cNvSpPr/>
            <p:nvPr userDrawn="1"/>
          </p:nvSpPr>
          <p:spPr>
            <a:xfrm>
              <a:off x="9606987" y="5197032"/>
              <a:ext cx="347240" cy="715811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CA5C51-5530-A94B-8C1D-D740D1716CAF}"/>
                </a:ext>
              </a:extLst>
            </p:cNvPr>
            <p:cNvSpPr/>
            <p:nvPr userDrawn="1"/>
          </p:nvSpPr>
          <p:spPr>
            <a:xfrm>
              <a:off x="9954227" y="5920974"/>
              <a:ext cx="347240" cy="504427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2089F9-3EB5-E241-884C-E3698D6F49DD}"/>
                </a:ext>
              </a:extLst>
            </p:cNvPr>
            <p:cNvSpPr/>
            <p:nvPr userDrawn="1"/>
          </p:nvSpPr>
          <p:spPr>
            <a:xfrm>
              <a:off x="10313043" y="4699322"/>
              <a:ext cx="347240" cy="1213522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A7A754-E15F-0F4A-BF46-BAC462EB4B14}"/>
                </a:ext>
              </a:extLst>
            </p:cNvPr>
            <p:cNvSpPr/>
            <p:nvPr userDrawn="1"/>
          </p:nvSpPr>
          <p:spPr>
            <a:xfrm>
              <a:off x="10660283" y="5920973"/>
              <a:ext cx="347240" cy="504428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FC954C-75E2-0E42-9563-74F6885132FD}"/>
                </a:ext>
              </a:extLst>
            </p:cNvPr>
            <p:cNvSpPr/>
            <p:nvPr userDrawn="1"/>
          </p:nvSpPr>
          <p:spPr>
            <a:xfrm>
              <a:off x="11007524" y="4155311"/>
              <a:ext cx="347240" cy="1757533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0F83705-FE0C-C14F-84A5-C413677EB92B}"/>
                </a:ext>
              </a:extLst>
            </p:cNvPr>
            <p:cNvSpPr/>
            <p:nvPr userDrawn="1"/>
          </p:nvSpPr>
          <p:spPr>
            <a:xfrm>
              <a:off x="9248171" y="5920973"/>
              <a:ext cx="347240" cy="504428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605BEC-74D7-EB47-A59E-22BD17CA5514}"/>
                </a:ext>
              </a:extLst>
            </p:cNvPr>
            <p:cNvSpPr/>
            <p:nvPr userDrawn="1"/>
          </p:nvSpPr>
          <p:spPr>
            <a:xfrm>
              <a:off x="8889357" y="4439723"/>
              <a:ext cx="347240" cy="1473119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98A3FB-81E8-774E-A700-4C50C55AE705}"/>
                </a:ext>
              </a:extLst>
            </p:cNvPr>
            <p:cNvSpPr/>
            <p:nvPr userDrawn="1"/>
          </p:nvSpPr>
          <p:spPr>
            <a:xfrm>
              <a:off x="8525105" y="5920973"/>
              <a:ext cx="347240" cy="504430"/>
            </a:xfrm>
            <a:prstGeom prst="rect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2B1CCB-9B47-3043-8D78-1CEC78B7A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664" y="2744081"/>
            <a:ext cx="9132112" cy="1436906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a quote or a bold title here.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27" name="Graphic 6">
            <a:extLst>
              <a:ext uri="{FF2B5EF4-FFF2-40B4-BE49-F238E27FC236}">
                <a16:creationId xmlns:a16="http://schemas.microsoft.com/office/drawing/2014/main" id="{02B424D0-7EC4-8740-A2FA-35767BB025DF}"/>
              </a:ext>
            </a:extLst>
          </p:cNvPr>
          <p:cNvSpPr/>
          <p:nvPr userDrawn="1"/>
        </p:nvSpPr>
        <p:spPr>
          <a:xfrm rot="2514235">
            <a:off x="9607311" y="3827272"/>
            <a:ext cx="2091491" cy="5025857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29963910 w 29963911"/>
              <a:gd name="connsiteY0" fmla="*/ 947388 h 3800845"/>
              <a:gd name="connsiteX1" fmla="*/ 8721681 w 29963911"/>
              <a:gd name="connsiteY1" fmla="*/ 864557 h 3800845"/>
              <a:gd name="connsiteX2" fmla="*/ 9099834 w 29963911"/>
              <a:gd name="connsiteY2" fmla="*/ 3800845 h 3800845"/>
              <a:gd name="connsiteX0" fmla="*/ 30620026 w 30620027"/>
              <a:gd name="connsiteY0" fmla="*/ 1109363 h 3962820"/>
              <a:gd name="connsiteX1" fmla="*/ 8505834 w 30620027"/>
              <a:gd name="connsiteY1" fmla="*/ 815217 h 3962820"/>
              <a:gd name="connsiteX2" fmla="*/ 9755950 w 30620027"/>
              <a:gd name="connsiteY2" fmla="*/ 3962820 h 3962820"/>
              <a:gd name="connsiteX0" fmla="*/ 61989514 w 61989515"/>
              <a:gd name="connsiteY0" fmla="*/ 1109363 h 8462767"/>
              <a:gd name="connsiteX1" fmla="*/ 39875322 w 61989515"/>
              <a:gd name="connsiteY1" fmla="*/ 815217 h 8462767"/>
              <a:gd name="connsiteX2" fmla="*/ 0 w 61989515"/>
              <a:gd name="connsiteY2" fmla="*/ 8462767 h 8462767"/>
              <a:gd name="connsiteX0" fmla="*/ 61989514 w 61989515"/>
              <a:gd name="connsiteY0" fmla="*/ 289466 h 7642870"/>
              <a:gd name="connsiteX1" fmla="*/ 41370747 w 61989515"/>
              <a:gd name="connsiteY1" fmla="*/ 1207135 h 7642870"/>
              <a:gd name="connsiteX2" fmla="*/ 0 w 61989515"/>
              <a:gd name="connsiteY2" fmla="*/ 7642870 h 7642870"/>
              <a:gd name="connsiteX0" fmla="*/ 30800149 w 30800150"/>
              <a:gd name="connsiteY0" fmla="*/ 289466 h 3619733"/>
              <a:gd name="connsiteX1" fmla="*/ 10181382 w 30800150"/>
              <a:gd name="connsiteY1" fmla="*/ 1207135 h 3619733"/>
              <a:gd name="connsiteX2" fmla="*/ 5613551 w 30800150"/>
              <a:gd name="connsiteY2" fmla="*/ 3619733 h 3619733"/>
              <a:gd name="connsiteX0" fmla="*/ 27576982 w 28076718"/>
              <a:gd name="connsiteY0" fmla="*/ 398542 h 3728809"/>
              <a:gd name="connsiteX1" fmla="*/ 12492355 w 28076718"/>
              <a:gd name="connsiteY1" fmla="*/ 1121506 h 3728809"/>
              <a:gd name="connsiteX2" fmla="*/ 2390384 w 28076718"/>
              <a:gd name="connsiteY2" fmla="*/ 3728809 h 3728809"/>
              <a:gd name="connsiteX0" fmla="*/ 25186598 w 25686334"/>
              <a:gd name="connsiteY0" fmla="*/ 398542 h 3728809"/>
              <a:gd name="connsiteX1" fmla="*/ 10101971 w 25686334"/>
              <a:gd name="connsiteY1" fmla="*/ 1121506 h 3728809"/>
              <a:gd name="connsiteX2" fmla="*/ 0 w 25686334"/>
              <a:gd name="connsiteY2" fmla="*/ 3728809 h 3728809"/>
              <a:gd name="connsiteX0" fmla="*/ 18407572 w 21742266"/>
              <a:gd name="connsiteY0" fmla="*/ 0 h 5322087"/>
              <a:gd name="connsiteX1" fmla="*/ 10101971 w 21742266"/>
              <a:gd name="connsiteY1" fmla="*/ 2714784 h 5322087"/>
              <a:gd name="connsiteX2" fmla="*/ 0 w 21742266"/>
              <a:gd name="connsiteY2" fmla="*/ 5322087 h 5322087"/>
              <a:gd name="connsiteX0" fmla="*/ 18407572 w 18407573"/>
              <a:gd name="connsiteY0" fmla="*/ 0 h 5322087"/>
              <a:gd name="connsiteX1" fmla="*/ 10101971 w 18407573"/>
              <a:gd name="connsiteY1" fmla="*/ 2714784 h 5322087"/>
              <a:gd name="connsiteX2" fmla="*/ 0 w 18407573"/>
              <a:gd name="connsiteY2" fmla="*/ 5322087 h 5322087"/>
              <a:gd name="connsiteX0" fmla="*/ 18412410 w 18631986"/>
              <a:gd name="connsiteY0" fmla="*/ 0 h 5322087"/>
              <a:gd name="connsiteX1" fmla="*/ 10106809 w 18631986"/>
              <a:gd name="connsiteY1" fmla="*/ 2714784 h 5322087"/>
              <a:gd name="connsiteX2" fmla="*/ 4838 w 18631986"/>
              <a:gd name="connsiteY2" fmla="*/ 5322087 h 5322087"/>
              <a:gd name="connsiteX0" fmla="*/ 18456842 w 18542932"/>
              <a:gd name="connsiteY0" fmla="*/ 0 h 5322087"/>
              <a:gd name="connsiteX1" fmla="*/ 9409472 w 18542932"/>
              <a:gd name="connsiteY1" fmla="*/ 2686747 h 5322087"/>
              <a:gd name="connsiteX2" fmla="*/ 49270 w 18542932"/>
              <a:gd name="connsiteY2" fmla="*/ 5322087 h 5322087"/>
              <a:gd name="connsiteX0" fmla="*/ 28493383 w 38782444"/>
              <a:gd name="connsiteY0" fmla="*/ 0 h 5322087"/>
              <a:gd name="connsiteX1" fmla="*/ 19446013 w 38782444"/>
              <a:gd name="connsiteY1" fmla="*/ 2686747 h 5322087"/>
              <a:gd name="connsiteX2" fmla="*/ 10085811 w 38782444"/>
              <a:gd name="connsiteY2" fmla="*/ 5322087 h 5322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82444" h="5322087">
                <a:moveTo>
                  <a:pt x="28493383" y="0"/>
                </a:moveTo>
                <a:cubicBezTo>
                  <a:pt x="28493383" y="0"/>
                  <a:pt x="56833088" y="2399846"/>
                  <a:pt x="19446013" y="2686747"/>
                </a:cubicBezTo>
                <a:cubicBezTo>
                  <a:pt x="-17941062" y="2973648"/>
                  <a:pt x="10085811" y="5322087"/>
                  <a:pt x="10085811" y="5322087"/>
                </a:cubicBezTo>
              </a:path>
            </a:pathLst>
          </a:custGeom>
          <a:noFill/>
          <a:ln w="15875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3971CB6-EC9F-A24C-B6D7-DDA13AB57BFA}"/>
              </a:ext>
            </a:extLst>
          </p:cNvPr>
          <p:cNvSpPr/>
          <p:nvPr userDrawn="1"/>
        </p:nvSpPr>
        <p:spPr>
          <a:xfrm>
            <a:off x="11663455" y="6003851"/>
            <a:ext cx="175667" cy="175667"/>
          </a:xfrm>
          <a:prstGeom prst="ellipse">
            <a:avLst/>
          </a:pr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F60ED94-D16D-E94E-BD1B-EC0C130B59D6}"/>
              </a:ext>
            </a:extLst>
          </p:cNvPr>
          <p:cNvSpPr/>
          <p:nvPr userDrawn="1"/>
        </p:nvSpPr>
        <p:spPr>
          <a:xfrm>
            <a:off x="9218880" y="6179518"/>
            <a:ext cx="241539" cy="241539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46548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2B1CCB-9B47-3043-8D78-1CEC78B7A8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664" y="2744081"/>
            <a:ext cx="9132112" cy="1436906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a quote or a bold title here.</a:t>
            </a:r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411562-046D-F544-BEE1-C7E33B3B40E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70305" y="0"/>
            <a:ext cx="1407395" cy="685800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29BC225-C5B8-C54C-82D4-37DD69D43265}"/>
              </a:ext>
            </a:extLst>
          </p:cNvPr>
          <p:cNvSpPr/>
          <p:nvPr userDrawn="1"/>
        </p:nvSpPr>
        <p:spPr>
          <a:xfrm>
            <a:off x="10207247" y="5443567"/>
            <a:ext cx="463059" cy="463058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9456A8-A19F-B545-83CB-FB8DBDB4F9B7}"/>
              </a:ext>
            </a:extLst>
          </p:cNvPr>
          <p:cNvSpPr/>
          <p:nvPr userDrawn="1"/>
        </p:nvSpPr>
        <p:spPr>
          <a:xfrm>
            <a:off x="11583727" y="1452553"/>
            <a:ext cx="323851" cy="323850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04998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22130A66-A082-884E-9CB8-86EB12285C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95802" y="5677521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Name and Surname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1EAA3BA-A194-0142-A56A-4001961DDF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95802" y="5973832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FDC471-87AD-F745-9C8E-E0C1137865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5802" y="6289143"/>
            <a:ext cx="2882189" cy="296311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en-US"/>
              <a:t>Phone Number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D40B7-2C66-9748-B4FA-453DDD5DD900}"/>
              </a:ext>
            </a:extLst>
          </p:cNvPr>
          <p:cNvSpPr txBox="1"/>
          <p:nvPr userDrawn="1"/>
        </p:nvSpPr>
        <p:spPr>
          <a:xfrm>
            <a:off x="6084916" y="3084022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9E18F6-2309-3143-9698-EC3E0052CC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7747" y="2294314"/>
            <a:ext cx="7617235" cy="1911926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8D57515-E763-584F-AA6F-862EE76CB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218F3-AA04-2142-8BBB-66D06A29B8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1260" y="3882045"/>
            <a:ext cx="1169480" cy="826414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4BD16DD-DBC5-8C4F-8B51-DAD1790A08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0251" y="277902"/>
            <a:ext cx="2257480" cy="872472"/>
          </a:xfrm>
        </p:spPr>
        <p:txBody>
          <a:bodyPr wrap="square"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/>
              <a:t>Add Sievo address if needed</a:t>
            </a:r>
          </a:p>
        </p:txBody>
      </p:sp>
    </p:spTree>
    <p:extLst>
      <p:ext uri="{BB962C8B-B14F-4D97-AF65-F5344CB8AC3E}">
        <p14:creationId xmlns:p14="http://schemas.microsoft.com/office/powerpoint/2010/main" val="26677503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1" y="351449"/>
            <a:ext cx="10972800" cy="1143000"/>
          </a:xfrm>
        </p:spPr>
        <p:txBody>
          <a:bodyPr>
            <a:normAutofit/>
          </a:bodyPr>
          <a:lstStyle>
            <a:lvl1pPr>
              <a:defRPr sz="3266">
                <a:solidFill>
                  <a:schemeClr val="tx1"/>
                </a:solidFill>
                <a:latin typeface="Montserrat Light"/>
                <a:cs typeface="Montserrat Light"/>
              </a:defRPr>
            </a:lvl1pPr>
          </a:lstStyle>
          <a:p>
            <a:r>
              <a:rPr lang="fi-FI"/>
              <a:t>Click to add title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32548" y="2480029"/>
            <a:ext cx="3749853" cy="2129404"/>
          </a:xfrm>
          <a:prstGeom prst="rect">
            <a:avLst/>
          </a:prstGeom>
        </p:spPr>
        <p:txBody>
          <a:bodyPr vert="horz" wrap="square" lIns="95123" tIns="47562" rIns="95123" bIns="47562" rtlCol="0">
            <a:noAutofit/>
          </a:bodyPr>
          <a:lstStyle/>
          <a:p>
            <a:endParaRPr lang="en-GB" sz="1452">
              <a:solidFill>
                <a:schemeClr val="tx1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Sisällön paikkamerkki 2"/>
          <p:cNvSpPr>
            <a:spLocks noGrp="1"/>
          </p:cNvSpPr>
          <p:nvPr>
            <p:ph idx="1"/>
          </p:nvPr>
        </p:nvSpPr>
        <p:spPr>
          <a:xfrm>
            <a:off x="609601" y="1600203"/>
            <a:ext cx="9741353" cy="4525963"/>
          </a:xfrm>
        </p:spPr>
        <p:txBody>
          <a:bodyPr/>
          <a:lstStyle>
            <a:lvl1pPr marL="311079" indent="-311079">
              <a:lnSpc>
                <a:spcPct val="125000"/>
              </a:lnSpc>
              <a:buFont typeface="Arial" panose="020B0604020202020204" pitchFamily="34" charset="0"/>
              <a:buChar char="•"/>
              <a:defRPr sz="2177">
                <a:solidFill>
                  <a:schemeClr val="tx1"/>
                </a:solidFill>
                <a:latin typeface="Montserrat Light"/>
                <a:cs typeface="Montserrat Light"/>
              </a:defRPr>
            </a:lvl1pPr>
            <a:lvl2pPr>
              <a:lnSpc>
                <a:spcPct val="125000"/>
              </a:lnSpc>
              <a:defRPr sz="1814">
                <a:solidFill>
                  <a:schemeClr val="tx1"/>
                </a:solidFill>
                <a:latin typeface="Montserrat Light"/>
                <a:cs typeface="Montserrat Light"/>
              </a:defRPr>
            </a:lvl2pPr>
            <a:lvl3pPr>
              <a:lnSpc>
                <a:spcPct val="125000"/>
              </a:lnSpc>
              <a:defRPr sz="1633">
                <a:solidFill>
                  <a:schemeClr val="tx1"/>
                </a:solidFill>
                <a:latin typeface="Montserrat Light"/>
                <a:cs typeface="Montserrat Light"/>
              </a:defRPr>
            </a:lvl3pPr>
            <a:lvl4pPr>
              <a:lnSpc>
                <a:spcPct val="125000"/>
              </a:lnSpc>
              <a:defRPr sz="1270" baseline="0">
                <a:solidFill>
                  <a:schemeClr val="tx1"/>
                </a:solidFill>
                <a:latin typeface="Montserrat Light"/>
                <a:cs typeface="Montserrat Light"/>
              </a:defRPr>
            </a:lvl4pPr>
            <a:lvl5pPr>
              <a:lnSpc>
                <a:spcPct val="125000"/>
              </a:lnSpc>
              <a:defRPr sz="1270">
                <a:solidFill>
                  <a:schemeClr val="tx1"/>
                </a:solidFill>
                <a:latin typeface="Montserrat Light"/>
                <a:cs typeface="Montserrat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Shape 36"/>
          <p:cNvSpPr txBox="1">
            <a:spLocks noGrp="1"/>
          </p:cNvSpPr>
          <p:nvPr>
            <p:ph type="sldNum" idx="12"/>
          </p:nvPr>
        </p:nvSpPr>
        <p:spPr>
          <a:xfrm>
            <a:off x="11364970" y="6261100"/>
            <a:ext cx="731536" cy="524714"/>
          </a:xfrm>
          <a:prstGeom prst="rect">
            <a:avLst/>
          </a:prstGeom>
        </p:spPr>
        <p:txBody>
          <a:bodyPr lIns="103175" tIns="103175" rIns="103175" bIns="103175" anchor="ctr" anchorCtr="0">
            <a:noAutofit/>
          </a:bodyPr>
          <a:lstStyle>
            <a:lvl1pPr>
              <a:defRPr>
                <a:latin typeface="Montserrat"/>
                <a:ea typeface="Montserrat"/>
                <a:cs typeface="Montserrat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01539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A97A9D-A8C8-0F4F-8E87-595A5CB80109}"/>
              </a:ext>
            </a:extLst>
          </p:cNvPr>
          <p:cNvCxnSpPr>
            <a:cxnSpLocks/>
          </p:cNvCxnSpPr>
          <p:nvPr userDrawn="1"/>
        </p:nvCxnSpPr>
        <p:spPr>
          <a:xfrm>
            <a:off x="9018986" y="0"/>
            <a:ext cx="1798145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19E6B025-79B6-3744-9A60-E4A0C792E119}"/>
              </a:ext>
            </a:extLst>
          </p:cNvPr>
          <p:cNvSpPr/>
          <p:nvPr userDrawn="1"/>
        </p:nvSpPr>
        <p:spPr>
          <a:xfrm>
            <a:off x="9267106" y="5732509"/>
            <a:ext cx="607964" cy="607964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2D87BEB-21FA-AC46-A0D7-76B1EBFFD2EA}"/>
              </a:ext>
            </a:extLst>
          </p:cNvPr>
          <p:cNvSpPr/>
          <p:nvPr userDrawn="1"/>
        </p:nvSpPr>
        <p:spPr>
          <a:xfrm>
            <a:off x="9409161" y="1899341"/>
            <a:ext cx="323851" cy="323850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903FD3-E165-F44E-87BC-4B2AC3155ED2}"/>
              </a:ext>
            </a:extLst>
          </p:cNvPr>
          <p:cNvSpPr/>
          <p:nvPr userDrawn="1"/>
        </p:nvSpPr>
        <p:spPr>
          <a:xfrm>
            <a:off x="11431267" y="3998224"/>
            <a:ext cx="307004" cy="307004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90E1AC6-C820-C644-B053-AC47DF1CA0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8" y="2448078"/>
            <a:ext cx="7345465" cy="1338828"/>
          </a:xfrm>
        </p:spPr>
        <p:txBody>
          <a:bodyPr wrap="square" anchor="b">
            <a:normAutofit/>
          </a:bodyPr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a Master title of three lines max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31B5BB0-3E2A-A54C-A7FD-F79E57BC33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5" y="3849189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Support on this subtitle if the title is too long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1F3107C6-378F-6546-A191-34797BB343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7" y="5134109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 and Job Position </a:t>
            </a:r>
          </a:p>
          <a:p>
            <a:pPr lvl="0"/>
            <a:r>
              <a:rPr lang="en-US"/>
              <a:t>at Sievo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A07620A-F4B4-1042-91A5-459E2B1D3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3" y="6492878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t>27.2.2024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4F96E078-A824-264B-8AB0-C866CAFB4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F57F200-0401-1645-AC19-0636FA35D3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129473"/>
            <a:ext cx="721429" cy="5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779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0B1D710A-A913-364A-8A45-2307BC6AA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577" y="5134109"/>
            <a:ext cx="2266444" cy="59840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 and Job Position </a:t>
            </a:r>
          </a:p>
          <a:p>
            <a:pPr lvl="0"/>
            <a:r>
              <a:rPr lang="en-US"/>
              <a:t>at Sievo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9BC2BEC-C594-B042-A037-C34C753ED0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6577" y="2448078"/>
            <a:ext cx="7205579" cy="1338828"/>
          </a:xfrm>
        </p:spPr>
        <p:txBody>
          <a:bodyPr wrap="square" anchor="b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Master title of three lines max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936AC6CB-5372-7641-AC38-544F52AD14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6575" y="3849189"/>
            <a:ext cx="7029691" cy="698085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Support on this subtitle if the title is too long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60D3F20-2B84-DE4E-84F0-D9EEC1FFD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3" y="6492878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t>27.2.2024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21BBCD4-42E4-2141-B3DB-4EA650876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85C4208-8E40-7A4D-BD1A-DBC57F1055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" y="129473"/>
            <a:ext cx="721429" cy="50979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E6257D7-241E-A846-872C-5FFEBF5E225E}"/>
              </a:ext>
            </a:extLst>
          </p:cNvPr>
          <p:cNvGrpSpPr/>
          <p:nvPr userDrawn="1"/>
        </p:nvGrpSpPr>
        <p:grpSpPr>
          <a:xfrm>
            <a:off x="8500154" y="827350"/>
            <a:ext cx="3691847" cy="5355412"/>
            <a:chOff x="8500154" y="365125"/>
            <a:chExt cx="3691846" cy="5355412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265F3C6E-56F2-064E-A6F3-2D387C873B0B}"/>
                </a:ext>
              </a:extLst>
            </p:cNvPr>
            <p:cNvSpPr/>
            <p:nvPr userDrawn="1"/>
          </p:nvSpPr>
          <p:spPr>
            <a:xfrm flipV="1">
              <a:off x="9803596" y="1680298"/>
              <a:ext cx="2388404" cy="1752991"/>
            </a:xfrm>
            <a:custGeom>
              <a:avLst/>
              <a:gdLst>
                <a:gd name="connsiteX0" fmla="*/ 1719225 w 2388404"/>
                <a:gd name="connsiteY0" fmla="*/ 1752991 h 1752991"/>
                <a:gd name="connsiteX1" fmla="*/ 2230470 w 2388404"/>
                <a:gd name="connsiteY1" fmla="*/ 1675698 h 1752991"/>
                <a:gd name="connsiteX2" fmla="*/ 2388404 w 2388404"/>
                <a:gd name="connsiteY2" fmla="*/ 1617893 h 1752991"/>
                <a:gd name="connsiteX3" fmla="*/ 2388404 w 2388404"/>
                <a:gd name="connsiteY3" fmla="*/ 924921 h 1752991"/>
                <a:gd name="connsiteX4" fmla="*/ 2352039 w 2388404"/>
                <a:gd name="connsiteY4" fmla="*/ 954925 h 1752991"/>
                <a:gd name="connsiteX5" fmla="*/ 1708169 w 2388404"/>
                <a:gd name="connsiteY5" fmla="*/ 1151600 h 1752991"/>
                <a:gd name="connsiteX6" fmla="*/ 556570 w 2388404"/>
                <a:gd name="connsiteY6" fmla="*/ 1 h 1752991"/>
                <a:gd name="connsiteX7" fmla="*/ 556570 w 2388404"/>
                <a:gd name="connsiteY7" fmla="*/ 0 h 1752991"/>
                <a:gd name="connsiteX8" fmla="*/ 1705 w 2388404"/>
                <a:gd name="connsiteY8" fmla="*/ 0 h 1752991"/>
                <a:gd name="connsiteX9" fmla="*/ 0 w 2388404"/>
                <a:gd name="connsiteY9" fmla="*/ 33766 h 1752991"/>
                <a:gd name="connsiteX10" fmla="*/ 1719225 w 2388404"/>
                <a:gd name="connsiteY10" fmla="*/ 1752991 h 175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8404" h="1752991">
                  <a:moveTo>
                    <a:pt x="1719225" y="1752991"/>
                  </a:moveTo>
                  <a:cubicBezTo>
                    <a:pt x="1897257" y="1752991"/>
                    <a:pt x="2068968" y="1725930"/>
                    <a:pt x="2230470" y="1675698"/>
                  </a:cubicBezTo>
                  <a:lnTo>
                    <a:pt x="2388404" y="1617893"/>
                  </a:lnTo>
                  <a:lnTo>
                    <a:pt x="2388404" y="924921"/>
                  </a:lnTo>
                  <a:lnTo>
                    <a:pt x="2352039" y="954925"/>
                  </a:lnTo>
                  <a:cubicBezTo>
                    <a:pt x="2168243" y="1079095"/>
                    <a:pt x="1946673" y="1151600"/>
                    <a:pt x="1708169" y="1151600"/>
                  </a:cubicBezTo>
                  <a:cubicBezTo>
                    <a:pt x="1072158" y="1151600"/>
                    <a:pt x="556570" y="636012"/>
                    <a:pt x="556570" y="1"/>
                  </a:cubicBezTo>
                  <a:lnTo>
                    <a:pt x="556570" y="0"/>
                  </a:lnTo>
                  <a:lnTo>
                    <a:pt x="1705" y="0"/>
                  </a:lnTo>
                  <a:lnTo>
                    <a:pt x="0" y="33766"/>
                  </a:lnTo>
                  <a:cubicBezTo>
                    <a:pt x="0" y="983268"/>
                    <a:pt x="769723" y="1752991"/>
                    <a:pt x="1719225" y="1752991"/>
                  </a:cubicBezTo>
                  <a:close/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A62F39F-020E-0844-B1CD-722CD3680B9A}"/>
                </a:ext>
              </a:extLst>
            </p:cNvPr>
            <p:cNvSpPr/>
            <p:nvPr userDrawn="1"/>
          </p:nvSpPr>
          <p:spPr>
            <a:xfrm>
              <a:off x="9251845" y="3433289"/>
              <a:ext cx="2940155" cy="2287248"/>
            </a:xfrm>
            <a:custGeom>
              <a:avLst/>
              <a:gdLst>
                <a:gd name="connsiteX0" fmla="*/ 0 w 2940155"/>
                <a:gd name="connsiteY0" fmla="*/ 0 h 2287248"/>
                <a:gd name="connsiteX1" fmla="*/ 543786 w 2940155"/>
                <a:gd name="connsiteY1" fmla="*/ 0 h 2287248"/>
                <a:gd name="connsiteX2" fmla="*/ 543432 w 2940155"/>
                <a:gd name="connsiteY2" fmla="*/ 7017 h 2287248"/>
                <a:gd name="connsiteX3" fmla="*/ 2295392 w 2940155"/>
                <a:gd name="connsiteY3" fmla="*/ 1758976 h 2287248"/>
                <a:gd name="connsiteX4" fmla="*/ 2937791 w 2940155"/>
                <a:gd name="connsiteY4" fmla="*/ 1637455 h 2287248"/>
                <a:gd name="connsiteX5" fmla="*/ 2940155 w 2940155"/>
                <a:gd name="connsiteY5" fmla="*/ 1636421 h 2287248"/>
                <a:gd name="connsiteX6" fmla="*/ 2940155 w 2940155"/>
                <a:gd name="connsiteY6" fmla="*/ 2193789 h 2287248"/>
                <a:gd name="connsiteX7" fmla="*/ 2758081 w 2940155"/>
                <a:gd name="connsiteY7" fmla="*/ 2240605 h 2287248"/>
                <a:gd name="connsiteX8" fmla="*/ 2295392 w 2940155"/>
                <a:gd name="connsiteY8" fmla="*/ 2287248 h 2287248"/>
                <a:gd name="connsiteX9" fmla="*/ 11420 w 2940155"/>
                <a:gd name="connsiteY9" fmla="*/ 226158 h 228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0155" h="2287248">
                  <a:moveTo>
                    <a:pt x="0" y="0"/>
                  </a:moveTo>
                  <a:lnTo>
                    <a:pt x="543786" y="0"/>
                  </a:lnTo>
                  <a:lnTo>
                    <a:pt x="543432" y="7017"/>
                  </a:lnTo>
                  <a:cubicBezTo>
                    <a:pt x="543432" y="974598"/>
                    <a:pt x="1327811" y="1758976"/>
                    <a:pt x="2295392" y="1758976"/>
                  </a:cubicBezTo>
                  <a:cubicBezTo>
                    <a:pt x="2522169" y="1758976"/>
                    <a:pt x="2738882" y="1715889"/>
                    <a:pt x="2937791" y="1637455"/>
                  </a:cubicBezTo>
                  <a:lnTo>
                    <a:pt x="2940155" y="1636421"/>
                  </a:lnTo>
                  <a:lnTo>
                    <a:pt x="2940155" y="2193789"/>
                  </a:lnTo>
                  <a:lnTo>
                    <a:pt x="2758081" y="2240605"/>
                  </a:lnTo>
                  <a:cubicBezTo>
                    <a:pt x="2608628" y="2271188"/>
                    <a:pt x="2453886" y="2287248"/>
                    <a:pt x="2295392" y="2287248"/>
                  </a:cubicBezTo>
                  <a:cubicBezTo>
                    <a:pt x="1106690" y="2287248"/>
                    <a:pt x="128989" y="1383842"/>
                    <a:pt x="11420" y="226158"/>
                  </a:cubicBezTo>
                  <a:close/>
                </a:path>
              </a:pathLst>
            </a:custGeom>
            <a:solidFill>
              <a:schemeClr val="accent1"/>
            </a:solidFill>
            <a:ln w="9525" cap="rnd">
              <a:solidFill>
                <a:srgbClr val="1B324B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B4712BEF-6456-7046-B73C-AB2CD6ECFD19}"/>
                </a:ext>
              </a:extLst>
            </p:cNvPr>
            <p:cNvSpPr/>
            <p:nvPr userDrawn="1"/>
          </p:nvSpPr>
          <p:spPr>
            <a:xfrm>
              <a:off x="8500154" y="365125"/>
              <a:ext cx="3691846" cy="3059587"/>
            </a:xfrm>
            <a:custGeom>
              <a:avLst/>
              <a:gdLst>
                <a:gd name="connsiteX0" fmla="*/ 3059588 w 3691846"/>
                <a:gd name="connsiteY0" fmla="*/ 0 h 3059587"/>
                <a:gd name="connsiteX1" fmla="*/ 3676202 w 3691846"/>
                <a:gd name="connsiteY1" fmla="*/ 62160 h 3059587"/>
                <a:gd name="connsiteX2" fmla="*/ 3691846 w 3691846"/>
                <a:gd name="connsiteY2" fmla="*/ 66182 h 3059587"/>
                <a:gd name="connsiteX3" fmla="*/ 3691846 w 3691846"/>
                <a:gd name="connsiteY3" fmla="*/ 808469 h 3059587"/>
                <a:gd name="connsiteX4" fmla="*/ 3550912 w 3691846"/>
                <a:gd name="connsiteY4" fmla="*/ 772232 h 3059587"/>
                <a:gd name="connsiteX5" fmla="*/ 3080370 w 3691846"/>
                <a:gd name="connsiteY5" fmla="*/ 724798 h 3059587"/>
                <a:gd name="connsiteX6" fmla="*/ 757632 w 3691846"/>
                <a:gd name="connsiteY6" fmla="*/ 2820870 h 3059587"/>
                <a:gd name="connsiteX7" fmla="*/ 745578 w 3691846"/>
                <a:gd name="connsiteY7" fmla="*/ 3059587 h 3059587"/>
                <a:gd name="connsiteX8" fmla="*/ 0 w 3691846"/>
                <a:gd name="connsiteY8" fmla="*/ 3059587 h 3059587"/>
                <a:gd name="connsiteX9" fmla="*/ 3981 w 3691846"/>
                <a:gd name="connsiteY9" fmla="*/ 2902142 h 3059587"/>
                <a:gd name="connsiteX10" fmla="*/ 3059588 w 3691846"/>
                <a:gd name="connsiteY10" fmla="*/ 0 h 305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1846" h="3059587">
                  <a:moveTo>
                    <a:pt x="3059588" y="0"/>
                  </a:moveTo>
                  <a:cubicBezTo>
                    <a:pt x="3270808" y="0"/>
                    <a:pt x="3477030" y="21403"/>
                    <a:pt x="3676202" y="62160"/>
                  </a:cubicBezTo>
                  <a:lnTo>
                    <a:pt x="3691846" y="66182"/>
                  </a:lnTo>
                  <a:lnTo>
                    <a:pt x="3691846" y="808469"/>
                  </a:lnTo>
                  <a:lnTo>
                    <a:pt x="3550912" y="772232"/>
                  </a:lnTo>
                  <a:cubicBezTo>
                    <a:pt x="3398923" y="741130"/>
                    <a:pt x="3241554" y="724798"/>
                    <a:pt x="3080370" y="724798"/>
                  </a:cubicBezTo>
                  <a:cubicBezTo>
                    <a:pt x="1871492" y="724798"/>
                    <a:pt x="877197" y="1643537"/>
                    <a:pt x="757632" y="2820870"/>
                  </a:cubicBezTo>
                  <a:lnTo>
                    <a:pt x="745578" y="3059587"/>
                  </a:lnTo>
                  <a:lnTo>
                    <a:pt x="0" y="3059587"/>
                  </a:lnTo>
                  <a:lnTo>
                    <a:pt x="3981" y="2902142"/>
                  </a:lnTo>
                  <a:cubicBezTo>
                    <a:pt x="85927" y="1285548"/>
                    <a:pt x="1422629" y="0"/>
                    <a:pt x="30595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</p:grpSp>
      <p:sp>
        <p:nvSpPr>
          <p:cNvPr id="50" name="Freeform 49">
            <a:extLst>
              <a:ext uri="{FF2B5EF4-FFF2-40B4-BE49-F238E27FC236}">
                <a16:creationId xmlns:a16="http://schemas.microsoft.com/office/drawing/2014/main" id="{D0131BF4-E2DE-1946-A816-FD3A859113C3}"/>
              </a:ext>
            </a:extLst>
          </p:cNvPr>
          <p:cNvSpPr/>
          <p:nvPr userDrawn="1"/>
        </p:nvSpPr>
        <p:spPr>
          <a:xfrm>
            <a:off x="9508698" y="1832943"/>
            <a:ext cx="2770389" cy="4125142"/>
          </a:xfrm>
          <a:custGeom>
            <a:avLst/>
            <a:gdLst>
              <a:gd name="connsiteX0" fmla="*/ 2062571 w 2683303"/>
              <a:gd name="connsiteY0" fmla="*/ 0 h 4125142"/>
              <a:gd name="connsiteX1" fmla="*/ 2675917 w 2683303"/>
              <a:gd name="connsiteY1" fmla="*/ 92729 h 4125142"/>
              <a:gd name="connsiteX2" fmla="*/ 2683303 w 2683303"/>
              <a:gd name="connsiteY2" fmla="*/ 95433 h 4125142"/>
              <a:gd name="connsiteX3" fmla="*/ 2683303 w 2683303"/>
              <a:gd name="connsiteY3" fmla="*/ 4029710 h 4125142"/>
              <a:gd name="connsiteX4" fmla="*/ 2675917 w 2683303"/>
              <a:gd name="connsiteY4" fmla="*/ 4032413 h 4125142"/>
              <a:gd name="connsiteX5" fmla="*/ 2062571 w 2683303"/>
              <a:gd name="connsiteY5" fmla="*/ 4125142 h 4125142"/>
              <a:gd name="connsiteX6" fmla="*/ 0 w 2683303"/>
              <a:gd name="connsiteY6" fmla="*/ 2062571 h 4125142"/>
              <a:gd name="connsiteX7" fmla="*/ 2062571 w 2683303"/>
              <a:gd name="connsiteY7" fmla="*/ 0 h 4125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303" h="4125142">
                <a:moveTo>
                  <a:pt x="2062571" y="0"/>
                </a:moveTo>
                <a:cubicBezTo>
                  <a:pt x="2276157" y="0"/>
                  <a:pt x="2482161" y="32465"/>
                  <a:pt x="2675917" y="92729"/>
                </a:cubicBezTo>
                <a:lnTo>
                  <a:pt x="2683303" y="95433"/>
                </a:lnTo>
                <a:lnTo>
                  <a:pt x="2683303" y="4029710"/>
                </a:lnTo>
                <a:lnTo>
                  <a:pt x="2675917" y="4032413"/>
                </a:lnTo>
                <a:cubicBezTo>
                  <a:pt x="2482161" y="4092677"/>
                  <a:pt x="2276157" y="4125142"/>
                  <a:pt x="2062571" y="4125142"/>
                </a:cubicBezTo>
                <a:cubicBezTo>
                  <a:pt x="923444" y="4125142"/>
                  <a:pt x="0" y="3201698"/>
                  <a:pt x="0" y="2062571"/>
                </a:cubicBezTo>
                <a:cubicBezTo>
                  <a:pt x="0" y="923444"/>
                  <a:pt x="923444" y="0"/>
                  <a:pt x="2062571" y="0"/>
                </a:cubicBezTo>
                <a:close/>
              </a:path>
            </a:pathLst>
          </a:custGeom>
          <a:noFill/>
          <a:ln w="22225" cap="rnd">
            <a:solidFill>
              <a:schemeClr val="bg1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01AA88D9-6E3A-7548-8B98-BB477CFF75B5}"/>
              </a:ext>
            </a:extLst>
          </p:cNvPr>
          <p:cNvSpPr/>
          <p:nvPr userDrawn="1"/>
        </p:nvSpPr>
        <p:spPr>
          <a:xfrm>
            <a:off x="10309233" y="4196516"/>
            <a:ext cx="425731" cy="425726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rgbClr val="FDE44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CB291005-7735-0644-8299-C663D25D0B82}"/>
              </a:ext>
            </a:extLst>
          </p:cNvPr>
          <p:cNvSpPr/>
          <p:nvPr userDrawn="1"/>
        </p:nvSpPr>
        <p:spPr>
          <a:xfrm>
            <a:off x="9487619" y="3344737"/>
            <a:ext cx="168528" cy="168526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17416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DF089E-1D5A-FA42-A3D4-7E96AB653942}"/>
              </a:ext>
            </a:extLst>
          </p:cNvPr>
          <p:cNvSpPr txBox="1"/>
          <p:nvPr userDrawn="1"/>
        </p:nvSpPr>
        <p:spPr>
          <a:xfrm>
            <a:off x="1118549" y="1192658"/>
            <a:ext cx="349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1B324B"/>
                </a:solidFill>
                <a:latin typeface="Montserrat" pitchFamily="2" charset="77"/>
              </a:rPr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A0C524-B773-E94C-835B-3C8CEF498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6429" y="2116913"/>
            <a:ext cx="5897371" cy="3621081"/>
          </a:xfrm>
        </p:spPr>
        <p:txBody>
          <a:bodyPr>
            <a:noAutofit/>
          </a:bodyPr>
          <a:lstStyle>
            <a:lvl1pPr marL="342887" marR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/>
            </a:lvl1pPr>
            <a:lvl2pPr marL="685775" indent="-228592">
              <a:lnSpc>
                <a:spcPct val="150000"/>
              </a:lnSpc>
              <a:buFont typeface="+mj-lt"/>
              <a:buAutoNum type="arabicPeriod"/>
              <a:defRPr sz="1200"/>
            </a:lvl2pPr>
            <a:lvl3pPr marL="1257254" indent="-342887">
              <a:buFont typeface="+mj-lt"/>
              <a:buAutoNum type="arabicPeriod"/>
              <a:defRPr sz="1400"/>
            </a:lvl3pPr>
            <a:lvl4pPr marL="1600141" indent="-228592">
              <a:buFont typeface="+mj-lt"/>
              <a:buAutoNum type="arabicPeriod"/>
              <a:defRPr sz="1200"/>
            </a:lvl4pPr>
            <a:lvl5pPr marL="1828733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agenda topic</a:t>
            </a:r>
          </a:p>
          <a:p>
            <a:pPr lvl="0"/>
            <a:r>
              <a:rPr lang="en-US"/>
              <a:t>Click to edit agenda topic 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C37BE-99F2-0644-9C5C-D02AC9C6ECFB}"/>
              </a:ext>
            </a:extLst>
          </p:cNvPr>
          <p:cNvCxnSpPr>
            <a:cxnSpLocks/>
          </p:cNvCxnSpPr>
          <p:nvPr userDrawn="1"/>
        </p:nvCxnSpPr>
        <p:spPr>
          <a:xfrm>
            <a:off x="5183159" y="1379349"/>
            <a:ext cx="0" cy="4506444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D4F896D7-87E6-6E4E-B21F-E76983F5E937}"/>
              </a:ext>
            </a:extLst>
          </p:cNvPr>
          <p:cNvSpPr/>
          <p:nvPr userDrawn="1"/>
        </p:nvSpPr>
        <p:spPr>
          <a:xfrm>
            <a:off x="4851158" y="1823737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1376E6-D39C-E342-8A6B-B4421B17C0A1}"/>
              </a:ext>
            </a:extLst>
          </p:cNvPr>
          <p:cNvSpPr/>
          <p:nvPr userDrawn="1"/>
        </p:nvSpPr>
        <p:spPr>
          <a:xfrm>
            <a:off x="11539974" y="6384554"/>
            <a:ext cx="216645" cy="216645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1D01569-BAC3-064A-91D9-95AF23D66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AD090BE3-579F-B740-AE4C-179369745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667995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50">
            <a:extLst>
              <a:ext uri="{FF2B5EF4-FFF2-40B4-BE49-F238E27FC236}">
                <a16:creationId xmlns:a16="http://schemas.microsoft.com/office/drawing/2014/main" id="{103AA224-E50B-4643-A3C4-9AB82493AE34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4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4E67E9A-0210-7945-A0B4-A3BAA8595382}"/>
              </a:ext>
            </a:extLst>
          </p:cNvPr>
          <p:cNvSpPr/>
          <p:nvPr userDrawn="1"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EDC75E8-7835-124C-9F84-43C4375C125B}"/>
              </a:ext>
            </a:extLst>
          </p:cNvPr>
          <p:cNvSpPr/>
          <p:nvPr userDrawn="1"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76AA50F-7554-624B-8BAA-77BF4F4EFA89}"/>
              </a:ext>
            </a:extLst>
          </p:cNvPr>
          <p:cNvSpPr/>
          <p:nvPr userDrawn="1"/>
        </p:nvSpPr>
        <p:spPr>
          <a:xfrm>
            <a:off x="-9805788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A614DA-24F4-EE4F-A9A3-59266FB3EB8B}"/>
              </a:ext>
            </a:extLst>
          </p:cNvPr>
          <p:cNvSpPr txBox="1"/>
          <p:nvPr userDrawn="1"/>
        </p:nvSpPr>
        <p:spPr>
          <a:xfrm>
            <a:off x="5014452" y="-6784258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 dirty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9E138B5-70C1-C24F-B7AA-7EE473CD2F5F}"/>
              </a:ext>
            </a:extLst>
          </p:cNvPr>
          <p:cNvSpPr/>
          <p:nvPr/>
        </p:nvSpPr>
        <p:spPr>
          <a:xfrm>
            <a:off x="-9950280" y="-3408690"/>
            <a:ext cx="24942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FF7766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317C3BC-053F-6246-9A28-0F7FFFBACE09}"/>
              </a:ext>
            </a:extLst>
          </p:cNvPr>
          <p:cNvSpPr/>
          <p:nvPr/>
        </p:nvSpPr>
        <p:spPr>
          <a:xfrm>
            <a:off x="-9950280" y="-3408690"/>
            <a:ext cx="24942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FF7766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4732B90-7319-7B4B-A491-34A89B11F6A0}"/>
              </a:ext>
            </a:extLst>
          </p:cNvPr>
          <p:cNvSpPr/>
          <p:nvPr/>
        </p:nvSpPr>
        <p:spPr>
          <a:xfrm>
            <a:off x="-9950280" y="-3408690"/>
            <a:ext cx="24942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0254FF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5920B72-9DEB-ED45-88F5-BEEAEEE9B32C}"/>
              </a:ext>
            </a:extLst>
          </p:cNvPr>
          <p:cNvSpPr/>
          <p:nvPr userDrawn="1"/>
        </p:nvSpPr>
        <p:spPr>
          <a:xfrm>
            <a:off x="11990931" y="3118129"/>
            <a:ext cx="310874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749259D2-C9C9-E049-A53E-D04080A2D466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B687D5B3-972A-F543-9E83-1DB39861682E}"/>
              </a:ext>
            </a:extLst>
          </p:cNvPr>
          <p:cNvSpPr/>
          <p:nvPr userDrawn="1"/>
        </p:nvSpPr>
        <p:spPr>
          <a:xfrm>
            <a:off x="8930917" y="5866687"/>
            <a:ext cx="578566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F726D5E-5034-074B-A841-B18620874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5036602"/>
            <a:ext cx="1445506" cy="13489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</a:t>
            </a:r>
          </a:p>
          <a:p>
            <a:pPr lvl="0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FB9CE18-6C25-D242-A4A1-59EF5B811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" y="1938366"/>
            <a:ext cx="5300491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F1661B8-DF1C-C84C-BD1C-E1659BA38C1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5509" y="4206484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</p:spTree>
    <p:extLst>
      <p:ext uri="{BB962C8B-B14F-4D97-AF65-F5344CB8AC3E}">
        <p14:creationId xmlns:p14="http://schemas.microsoft.com/office/powerpoint/2010/main" val="22429626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CDF089E-1D5A-FA42-A3D4-7E96AB653942}"/>
              </a:ext>
            </a:extLst>
          </p:cNvPr>
          <p:cNvSpPr txBox="1"/>
          <p:nvPr userDrawn="1"/>
        </p:nvSpPr>
        <p:spPr>
          <a:xfrm>
            <a:off x="1118549" y="1192658"/>
            <a:ext cx="3498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Montserrat" pitchFamily="2" charset="77"/>
              </a:rPr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6A0C524-B773-E94C-835B-3C8CEF4989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7353" y="2116913"/>
            <a:ext cx="5886448" cy="3621081"/>
          </a:xfrm>
        </p:spPr>
        <p:txBody>
          <a:bodyPr>
            <a:noAutofit/>
          </a:bodyPr>
          <a:lstStyle>
            <a:lvl1pPr marL="342887" marR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600">
                <a:solidFill>
                  <a:schemeClr val="bg1"/>
                </a:solidFill>
              </a:defRPr>
            </a:lvl1pPr>
            <a:lvl2pPr marL="685775" indent="-228592">
              <a:lnSpc>
                <a:spcPct val="150000"/>
              </a:lnSpc>
              <a:buFont typeface="+mj-lt"/>
              <a:buAutoNum type="arabicPeriod"/>
              <a:defRPr sz="1200">
                <a:solidFill>
                  <a:schemeClr val="bg1"/>
                </a:solidFill>
              </a:defRPr>
            </a:lvl2pPr>
            <a:lvl3pPr marL="1257254" indent="-342887">
              <a:buFont typeface="+mj-lt"/>
              <a:buAutoNum type="arabicPeriod"/>
              <a:defRPr sz="1400"/>
            </a:lvl3pPr>
            <a:lvl4pPr marL="1600141" indent="-228592">
              <a:buFont typeface="+mj-lt"/>
              <a:buAutoNum type="arabicPeriod"/>
              <a:defRPr sz="1200"/>
            </a:lvl4pPr>
            <a:lvl5pPr marL="1828733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agenda topic</a:t>
            </a:r>
          </a:p>
          <a:p>
            <a:pPr lvl="0"/>
            <a:r>
              <a:rPr lang="en-US"/>
              <a:t>Click to edit agenda topic 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marL="342887" marR="0" lvl="0" indent="-342887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agenda topic</a:t>
            </a:r>
          </a:p>
          <a:p>
            <a:pPr lvl="1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9C37BE-99F2-0644-9C5C-D02AC9C6ECFB}"/>
              </a:ext>
            </a:extLst>
          </p:cNvPr>
          <p:cNvCxnSpPr>
            <a:cxnSpLocks/>
          </p:cNvCxnSpPr>
          <p:nvPr userDrawn="1"/>
        </p:nvCxnSpPr>
        <p:spPr>
          <a:xfrm>
            <a:off x="5185867" y="1388874"/>
            <a:ext cx="0" cy="45064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EDD15E4-C8BD-EA46-A3B3-B4B7E91536D3}"/>
              </a:ext>
            </a:extLst>
          </p:cNvPr>
          <p:cNvSpPr/>
          <p:nvPr userDrawn="1"/>
        </p:nvSpPr>
        <p:spPr>
          <a:xfrm>
            <a:off x="4830000" y="5208585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75EFF3-974B-E346-89F1-3F716F4DC88D}"/>
              </a:ext>
            </a:extLst>
          </p:cNvPr>
          <p:cNvSpPr/>
          <p:nvPr userDrawn="1"/>
        </p:nvSpPr>
        <p:spPr>
          <a:xfrm>
            <a:off x="11353803" y="607714"/>
            <a:ext cx="216645" cy="21664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0B093A3-551A-C54B-BAA2-2E95A7EEF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87DE5924-92F1-CE43-9F3C-8C0AE83D7B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5764333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0">
            <a:extLst>
              <a:ext uri="{FF2B5EF4-FFF2-40B4-BE49-F238E27FC236}">
                <a16:creationId xmlns:a16="http://schemas.microsoft.com/office/drawing/2014/main" id="{ED4A7324-9AA2-8E4A-91CF-3921189F13F7}"/>
              </a:ext>
            </a:extLst>
          </p:cNvPr>
          <p:cNvSpPr/>
          <p:nvPr userDrawn="1"/>
        </p:nvSpPr>
        <p:spPr>
          <a:xfrm>
            <a:off x="-11161" y="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FE29A3BD-04E9-3C41-8C74-47FE35A1D742}"/>
              </a:ext>
            </a:extLst>
          </p:cNvPr>
          <p:cNvSpPr/>
          <p:nvPr/>
        </p:nvSpPr>
        <p:spPr>
          <a:xfrm>
            <a:off x="-9779977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3E6A94B-4A89-CC4E-978C-468ECAE4CCC5}"/>
              </a:ext>
            </a:extLst>
          </p:cNvPr>
          <p:cNvSpPr/>
          <p:nvPr/>
        </p:nvSpPr>
        <p:spPr>
          <a:xfrm>
            <a:off x="-9779977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325E5A1E-AA26-A444-911B-DCC15FE33C33}"/>
              </a:ext>
            </a:extLst>
          </p:cNvPr>
          <p:cNvSpPr/>
          <p:nvPr/>
        </p:nvSpPr>
        <p:spPr>
          <a:xfrm>
            <a:off x="-9779977" y="-3392062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05606C7-AD1A-4D47-A090-E2E3EE683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3" y="1218296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36A4421-8351-9C4F-970A-8E3F4454BDF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3" y="3486413"/>
            <a:ext cx="5724225" cy="75592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EA8F746-A2F8-B14E-B85B-03416B9EAE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2" y="4869457"/>
            <a:ext cx="1445507" cy="1516075"/>
          </a:xfrm>
        </p:spPr>
        <p:txBody>
          <a:bodyPr>
            <a:noAutofit/>
          </a:bodyPr>
          <a:lstStyle>
            <a:lvl1pPr marL="0" marR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ED490E-D77B-954A-8A8B-37C407D646E4}"/>
              </a:ext>
            </a:extLst>
          </p:cNvPr>
          <p:cNvSpPr txBox="1"/>
          <p:nvPr userDrawn="1"/>
        </p:nvSpPr>
        <p:spPr>
          <a:xfrm>
            <a:off x="13509523" y="1887794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F8FB0BE-C575-2B4B-937A-6DEF98DF9D9E}"/>
              </a:ext>
            </a:extLst>
          </p:cNvPr>
          <p:cNvSpPr/>
          <p:nvPr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824056AC-FCB6-B542-B810-598833949F60}"/>
              </a:ext>
            </a:extLst>
          </p:cNvPr>
          <p:cNvSpPr/>
          <p:nvPr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D67445D-675F-6541-BC9C-A91AEB017FAC}"/>
              </a:ext>
            </a:extLst>
          </p:cNvPr>
          <p:cNvSpPr/>
          <p:nvPr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B59BEFE8-D7EB-3B44-8C55-CD28FE9CEF41}"/>
              </a:ext>
            </a:extLst>
          </p:cNvPr>
          <p:cNvSpPr/>
          <p:nvPr userDrawn="1"/>
        </p:nvSpPr>
        <p:spPr>
          <a:xfrm>
            <a:off x="5914013" y="782920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84C5A3E-661D-AC43-A3BF-E66BC94FADF1}"/>
              </a:ext>
            </a:extLst>
          </p:cNvPr>
          <p:cNvSpPr/>
          <p:nvPr userDrawn="1"/>
        </p:nvSpPr>
        <p:spPr>
          <a:xfrm>
            <a:off x="9020369" y="5627491"/>
            <a:ext cx="578567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rgbClr val="FFE74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93110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ta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50">
            <a:extLst>
              <a:ext uri="{FF2B5EF4-FFF2-40B4-BE49-F238E27FC236}">
                <a16:creationId xmlns:a16="http://schemas.microsoft.com/office/drawing/2014/main" id="{4DBDCDF3-636C-A04B-AEAE-0B2988ACC6E5}"/>
              </a:ext>
            </a:extLst>
          </p:cNvPr>
          <p:cNvSpPr/>
          <p:nvPr userDrawn="1"/>
        </p:nvSpPr>
        <p:spPr>
          <a:xfrm>
            <a:off x="-11161" y="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2DD19E1-1032-3F47-A242-22764D4035F5}"/>
              </a:ext>
            </a:extLst>
          </p:cNvPr>
          <p:cNvSpPr/>
          <p:nvPr userDrawn="1"/>
        </p:nvSpPr>
        <p:spPr>
          <a:xfrm>
            <a:off x="11990931" y="3118132"/>
            <a:ext cx="310875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rgbClr val="FDE44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74A341E-7F92-7141-9C84-32B7AB21B75D}"/>
              </a:ext>
            </a:extLst>
          </p:cNvPr>
          <p:cNvSpPr/>
          <p:nvPr userDrawn="1"/>
        </p:nvSpPr>
        <p:spPr>
          <a:xfrm>
            <a:off x="5914013" y="782920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4212BBBB-77E8-2B46-87D3-E5221FB6738C}"/>
              </a:ext>
            </a:extLst>
          </p:cNvPr>
          <p:cNvSpPr/>
          <p:nvPr userDrawn="1"/>
        </p:nvSpPr>
        <p:spPr>
          <a:xfrm>
            <a:off x="8930919" y="5866687"/>
            <a:ext cx="578567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05E5B-960C-1B4B-8CA7-00B4308FB5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3" y="1218296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437FD68-2667-A743-B381-EA515F6E997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3" y="3486413"/>
            <a:ext cx="5724225" cy="75592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897C15-8862-8F4D-969D-58D0B7BF2D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2" y="4869457"/>
            <a:ext cx="1445507" cy="1516075"/>
          </a:xfrm>
        </p:spPr>
        <p:txBody>
          <a:bodyPr>
            <a:noAutofit/>
          </a:bodyPr>
          <a:lstStyle>
            <a:lvl1pPr marL="0" marR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064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50">
            <a:extLst>
              <a:ext uri="{FF2B5EF4-FFF2-40B4-BE49-F238E27FC236}">
                <a16:creationId xmlns:a16="http://schemas.microsoft.com/office/drawing/2014/main" id="{103AA224-E50B-4643-A3C4-9AB82493AE34}"/>
              </a:ext>
            </a:extLst>
          </p:cNvPr>
          <p:cNvSpPr/>
          <p:nvPr userDrawn="1"/>
        </p:nvSpPr>
        <p:spPr>
          <a:xfrm>
            <a:off x="-11161" y="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5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4E67E9A-0210-7945-A0B4-A3BAA8595382}"/>
              </a:ext>
            </a:extLst>
          </p:cNvPr>
          <p:cNvSpPr/>
          <p:nvPr userDrawn="1"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EDC75E8-7835-124C-9F84-43C4375C125B}"/>
              </a:ext>
            </a:extLst>
          </p:cNvPr>
          <p:cNvSpPr/>
          <p:nvPr userDrawn="1"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76AA50F-7554-624B-8BAA-77BF4F4EFA89}"/>
              </a:ext>
            </a:extLst>
          </p:cNvPr>
          <p:cNvSpPr/>
          <p:nvPr userDrawn="1"/>
        </p:nvSpPr>
        <p:spPr>
          <a:xfrm>
            <a:off x="-9805786" y="-3365074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DA614DA-24F4-EE4F-A9A3-59266FB3EB8B}"/>
              </a:ext>
            </a:extLst>
          </p:cNvPr>
          <p:cNvSpPr txBox="1"/>
          <p:nvPr userDrawn="1"/>
        </p:nvSpPr>
        <p:spPr>
          <a:xfrm>
            <a:off x="5014452" y="-6784258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89E138B5-70C1-C24F-B7AA-7EE473CD2F5F}"/>
              </a:ext>
            </a:extLst>
          </p:cNvPr>
          <p:cNvSpPr/>
          <p:nvPr/>
        </p:nvSpPr>
        <p:spPr>
          <a:xfrm>
            <a:off x="-9950278" y="-3408689"/>
            <a:ext cx="24943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FF7766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7317C3BC-053F-6246-9A28-0F7FFFBACE09}"/>
              </a:ext>
            </a:extLst>
          </p:cNvPr>
          <p:cNvSpPr/>
          <p:nvPr/>
        </p:nvSpPr>
        <p:spPr>
          <a:xfrm>
            <a:off x="-9950278" y="-3408689"/>
            <a:ext cx="24943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FF7766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E4732B90-7319-7B4B-A491-34A89B11F6A0}"/>
              </a:ext>
            </a:extLst>
          </p:cNvPr>
          <p:cNvSpPr/>
          <p:nvPr/>
        </p:nvSpPr>
        <p:spPr>
          <a:xfrm>
            <a:off x="-9950278" y="-3408689"/>
            <a:ext cx="24943" cy="24942"/>
          </a:xfrm>
          <a:custGeom>
            <a:avLst/>
            <a:gdLst/>
            <a:ahLst/>
            <a:cxnLst/>
            <a:rect l="l" t="t" r="r" b="b"/>
            <a:pathLst>
              <a:path w="24942" h="24942"/>
            </a:pathLst>
          </a:custGeom>
          <a:solidFill>
            <a:srgbClr val="0254FF"/>
          </a:solidFill>
          <a:ln w="938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5920B72-9DEB-ED45-88F5-BEEAEEE9B32C}"/>
              </a:ext>
            </a:extLst>
          </p:cNvPr>
          <p:cNvSpPr/>
          <p:nvPr userDrawn="1"/>
        </p:nvSpPr>
        <p:spPr>
          <a:xfrm>
            <a:off x="11990931" y="3118132"/>
            <a:ext cx="310875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749259D2-C9C9-E049-A53E-D04080A2D466}"/>
              </a:ext>
            </a:extLst>
          </p:cNvPr>
          <p:cNvSpPr/>
          <p:nvPr userDrawn="1"/>
        </p:nvSpPr>
        <p:spPr>
          <a:xfrm>
            <a:off x="5914013" y="782920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B687D5B3-972A-F543-9E83-1DB39861682E}"/>
              </a:ext>
            </a:extLst>
          </p:cNvPr>
          <p:cNvSpPr/>
          <p:nvPr userDrawn="1"/>
        </p:nvSpPr>
        <p:spPr>
          <a:xfrm>
            <a:off x="8930919" y="5866687"/>
            <a:ext cx="578567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rgbClr val="FFE74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8BC9D4C-D192-FA47-8DD1-29FF7E273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3" y="1218296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3B4CBBA-CD5F-224C-97DC-4F008F4E05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3" y="3486413"/>
            <a:ext cx="5724225" cy="75592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06C0A9E9-2712-0E4D-951C-571C49BB69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2" y="4869457"/>
            <a:ext cx="1445507" cy="1516075"/>
          </a:xfrm>
        </p:spPr>
        <p:txBody>
          <a:bodyPr>
            <a:noAutofit/>
          </a:bodyPr>
          <a:lstStyle>
            <a:lvl1pPr marL="0" marR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81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an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0">
            <a:extLst>
              <a:ext uri="{FF2B5EF4-FFF2-40B4-BE49-F238E27FC236}">
                <a16:creationId xmlns:a16="http://schemas.microsoft.com/office/drawing/2014/main" id="{FDF72062-8C6F-6848-A47D-C9A7E915EE2E}"/>
              </a:ext>
            </a:extLst>
          </p:cNvPr>
          <p:cNvSpPr/>
          <p:nvPr userDrawn="1"/>
        </p:nvSpPr>
        <p:spPr>
          <a:xfrm>
            <a:off x="-11161" y="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rgbClr val="FF7766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8252D5-EE76-604C-838C-9C71E7E3C352}"/>
              </a:ext>
            </a:extLst>
          </p:cNvPr>
          <p:cNvSpPr/>
          <p:nvPr userDrawn="1"/>
        </p:nvSpPr>
        <p:spPr>
          <a:xfrm>
            <a:off x="-9868466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32C230A-F908-104E-AC81-8C7EB9C482E9}"/>
              </a:ext>
            </a:extLst>
          </p:cNvPr>
          <p:cNvSpPr/>
          <p:nvPr userDrawn="1"/>
        </p:nvSpPr>
        <p:spPr>
          <a:xfrm>
            <a:off x="-9868466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40821F-20FB-4C49-8164-3E459725E7E1}"/>
              </a:ext>
            </a:extLst>
          </p:cNvPr>
          <p:cNvSpPr/>
          <p:nvPr userDrawn="1"/>
        </p:nvSpPr>
        <p:spPr>
          <a:xfrm>
            <a:off x="-9868466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DC38D53-9DB7-5D4C-B6C9-7FB0B0F6F85E}"/>
              </a:ext>
            </a:extLst>
          </p:cNvPr>
          <p:cNvSpPr/>
          <p:nvPr userDrawn="1"/>
        </p:nvSpPr>
        <p:spPr>
          <a:xfrm>
            <a:off x="11990931" y="3118132"/>
            <a:ext cx="310875" cy="310871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4D4D27A-4E86-C241-9C6B-C9CC355889B0}"/>
              </a:ext>
            </a:extLst>
          </p:cNvPr>
          <p:cNvSpPr/>
          <p:nvPr userDrawn="1"/>
        </p:nvSpPr>
        <p:spPr>
          <a:xfrm>
            <a:off x="5914013" y="782920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0476851-26E9-9041-A87D-12747FE97F71}"/>
              </a:ext>
            </a:extLst>
          </p:cNvPr>
          <p:cNvSpPr/>
          <p:nvPr userDrawn="1"/>
        </p:nvSpPr>
        <p:spPr>
          <a:xfrm>
            <a:off x="8930919" y="5866687"/>
            <a:ext cx="578567" cy="578560"/>
          </a:xfrm>
          <a:custGeom>
            <a:avLst/>
            <a:gdLst>
              <a:gd name="connsiteX0" fmla="*/ 578566 w 578566"/>
              <a:gd name="connsiteY0" fmla="*/ 289280 h 578560"/>
              <a:gd name="connsiteX1" fmla="*/ 289283 w 578566"/>
              <a:gd name="connsiteY1" fmla="*/ 578561 h 578560"/>
              <a:gd name="connsiteX2" fmla="*/ 0 w 578566"/>
              <a:gd name="connsiteY2" fmla="*/ 289280 h 578560"/>
              <a:gd name="connsiteX3" fmla="*/ 289283 w 578566"/>
              <a:gd name="connsiteY3" fmla="*/ 0 h 578560"/>
              <a:gd name="connsiteX4" fmla="*/ 578566 w 578566"/>
              <a:gd name="connsiteY4" fmla="*/ 289280 h 57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566" h="578560">
                <a:moveTo>
                  <a:pt x="578566" y="289280"/>
                </a:moveTo>
                <a:cubicBezTo>
                  <a:pt x="578566" y="449045"/>
                  <a:pt x="449049" y="578561"/>
                  <a:pt x="289283" y="578561"/>
                </a:cubicBezTo>
                <a:cubicBezTo>
                  <a:pt x="129516" y="578561"/>
                  <a:pt x="0" y="449046"/>
                  <a:pt x="0" y="289280"/>
                </a:cubicBezTo>
                <a:cubicBezTo>
                  <a:pt x="0" y="129515"/>
                  <a:pt x="129517" y="0"/>
                  <a:pt x="289283" y="0"/>
                </a:cubicBezTo>
                <a:cubicBezTo>
                  <a:pt x="449051" y="0"/>
                  <a:pt x="578566" y="129514"/>
                  <a:pt x="578566" y="289280"/>
                </a:cubicBezTo>
                <a:close/>
              </a:path>
            </a:pathLst>
          </a:custGeom>
          <a:solidFill>
            <a:schemeClr val="accent2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EA178E-1227-8E47-B281-38E4147C0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033" y="1218296"/>
            <a:ext cx="5724225" cy="2193929"/>
          </a:xfrm>
        </p:spPr>
        <p:txBody>
          <a:bodyPr wrap="square" anchor="t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a three line title max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2C54DB0-544F-5F46-B333-39E68A4C6C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47033" y="3486413"/>
            <a:ext cx="5724225" cy="75592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Support on this subtitle if title is too long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1498E9-DF24-D345-AFE8-75BE76815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2" y="4869457"/>
            <a:ext cx="1445507" cy="1516075"/>
          </a:xfrm>
        </p:spPr>
        <p:txBody>
          <a:bodyPr>
            <a:noAutofit/>
          </a:bodyPr>
          <a:lstStyle>
            <a:lvl1pPr marL="0" marR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36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#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37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A130E6-DF78-B149-A558-65F40C340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DCD4B76-F58A-914F-8C61-129DAB856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1432733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818AB9-B2AF-034A-8DC6-8FA9D0FA032C}"/>
              </a:ext>
            </a:extLst>
          </p:cNvPr>
          <p:cNvSpPr txBox="1"/>
          <p:nvPr userDrawn="1"/>
        </p:nvSpPr>
        <p:spPr>
          <a:xfrm>
            <a:off x="8048625" y="2562225"/>
            <a:ext cx="0" cy="0"/>
          </a:xfrm>
          <a:prstGeom prst="rect">
            <a:avLst/>
          </a:prstGeom>
          <a:noFill/>
        </p:spPr>
        <p:txBody>
          <a:bodyPr wrap="none" lIns="0" rtlCol="0" anchor="t" anchorCtr="0">
            <a:normAutofit fontScale="25000" lnSpcReduction="20000"/>
          </a:bodyPr>
          <a:lstStyle/>
          <a:p>
            <a:pPr marL="0" marR="0" indent="0" algn="l" defTabSz="914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600" b="0" i="0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D0ADC40-E6C4-574D-B4B9-80C00CCC2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CECBB69-559D-204E-A82B-CA500E571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6313317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5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1435609"/>
            <a:ext cx="11173755" cy="4701819"/>
          </a:xfrm>
        </p:spPr>
        <p:txBody>
          <a:bodyPr anchor="t">
            <a:noAutofit/>
          </a:bodyPr>
          <a:lstStyle>
            <a:lvl1pPr>
              <a:lnSpc>
                <a:spcPct val="150000"/>
              </a:lnSpc>
              <a:defRPr sz="1600" b="0" i="0">
                <a:latin typeface="Montserrat Light" pitchFamily="2" charset="77"/>
              </a:defRPr>
            </a:lvl1pPr>
            <a:lvl2pPr>
              <a:lnSpc>
                <a:spcPct val="150000"/>
              </a:lnSpc>
              <a:defRPr sz="1200" b="0" i="0">
                <a:latin typeface="Montserrat Light" pitchFamily="2" charset="77"/>
              </a:defRPr>
            </a:lvl2pPr>
            <a:lvl3pPr>
              <a:lnSpc>
                <a:spcPct val="150000"/>
              </a:lnSpc>
              <a:defRPr sz="1100" b="0" i="0">
                <a:latin typeface="Montserrat Light" pitchFamily="2" charset="77"/>
              </a:defRPr>
            </a:lvl3pPr>
            <a:lvl4pPr>
              <a:lnSpc>
                <a:spcPct val="150000"/>
              </a:lnSpc>
              <a:defRPr sz="1051" b="0" i="0">
                <a:latin typeface="Montserrat Light" pitchFamily="2" charset="77"/>
              </a:defRPr>
            </a:lvl4pPr>
            <a:lvl5pPr>
              <a:lnSpc>
                <a:spcPct val="150000"/>
              </a:lnSpc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2" y="615959"/>
            <a:ext cx="11173755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F16102-2718-E742-9416-EBF07653CA91}"/>
              </a:ext>
            </a:extLst>
          </p:cNvPr>
          <p:cNvSpPr/>
          <p:nvPr userDrawn="1"/>
        </p:nvSpPr>
        <p:spPr>
          <a:xfrm>
            <a:off x="468097" y="6297616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481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5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1705295"/>
            <a:ext cx="11173755" cy="4432135"/>
          </a:xfrm>
        </p:spPr>
        <p:txBody>
          <a:bodyPr anchor="t">
            <a:noAutofit/>
          </a:bodyPr>
          <a:lstStyle>
            <a:lvl1pPr>
              <a:lnSpc>
                <a:spcPct val="150000"/>
              </a:lnSpc>
              <a:defRPr sz="1600" b="0" i="0">
                <a:latin typeface="Montserrat Light" pitchFamily="2" charset="77"/>
              </a:defRPr>
            </a:lvl1pPr>
            <a:lvl2pPr>
              <a:lnSpc>
                <a:spcPct val="150000"/>
              </a:lnSpc>
              <a:defRPr sz="1200" b="0" i="0">
                <a:latin typeface="Montserrat Light" pitchFamily="2" charset="77"/>
              </a:defRPr>
            </a:lvl2pPr>
            <a:lvl3pPr>
              <a:lnSpc>
                <a:spcPct val="150000"/>
              </a:lnSpc>
              <a:defRPr sz="1100" b="0" i="0">
                <a:latin typeface="Montserrat Light" pitchFamily="2" charset="77"/>
              </a:defRPr>
            </a:lvl3pPr>
            <a:lvl4pPr>
              <a:lnSpc>
                <a:spcPct val="150000"/>
              </a:lnSpc>
              <a:defRPr sz="1051" b="0" i="0">
                <a:latin typeface="Montserrat Light" pitchFamily="2" charset="77"/>
              </a:defRPr>
            </a:lvl4pPr>
            <a:lvl5pPr>
              <a:lnSpc>
                <a:spcPct val="150000"/>
              </a:lnSpc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3D1E17F-B0E5-EC48-8171-5E26BF721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2" y="473383"/>
            <a:ext cx="11173755" cy="97791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two line title. Click to edit a two line title. Click to edit a two line title. Click to edit a two line title.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072331-0AC6-6E4B-91C9-9ACF458D7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599A435A-043B-1344-A228-A4439DCD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F16102-2718-E742-9416-EBF07653CA91}"/>
              </a:ext>
            </a:extLst>
          </p:cNvPr>
          <p:cNvSpPr/>
          <p:nvPr userDrawn="1"/>
        </p:nvSpPr>
        <p:spPr>
          <a:xfrm>
            <a:off x="468097" y="6297616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994119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de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3" y="908547"/>
            <a:ext cx="4533900" cy="2027954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maximum of three rows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8813" y="908548"/>
            <a:ext cx="5264368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90553" y="3013528"/>
            <a:ext cx="4533900" cy="830944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813" y="1187506"/>
            <a:ext cx="5264368" cy="4948114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2EF2B5-2881-FB43-8CC3-E4C406C6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48C2063-7CD9-964F-984A-A562A9B8C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045AA7E-943F-CA43-ACF9-D57679BC905A}"/>
              </a:ext>
            </a:extLst>
          </p:cNvPr>
          <p:cNvSpPr/>
          <p:nvPr userDrawn="1"/>
        </p:nvSpPr>
        <p:spPr>
          <a:xfrm>
            <a:off x="6280078" y="849812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17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Orang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0">
            <a:extLst>
              <a:ext uri="{FF2B5EF4-FFF2-40B4-BE49-F238E27FC236}">
                <a16:creationId xmlns:a16="http://schemas.microsoft.com/office/drawing/2014/main" id="{FDF72062-8C6F-6848-A47D-C9A7E915EE2E}"/>
              </a:ext>
            </a:extLst>
          </p:cNvPr>
          <p:cNvSpPr/>
          <p:nvPr userDrawn="1"/>
        </p:nvSpPr>
        <p:spPr>
          <a:xfrm>
            <a:off x="-11161" y="-1"/>
            <a:ext cx="12203968" cy="6977689"/>
          </a:xfrm>
          <a:custGeom>
            <a:avLst/>
            <a:gdLst>
              <a:gd name="connsiteX0" fmla="*/ 0 w 7746181"/>
              <a:gd name="connsiteY0" fmla="*/ 0 h 4869454"/>
              <a:gd name="connsiteX1" fmla="*/ 7746181 w 7746181"/>
              <a:gd name="connsiteY1" fmla="*/ 0 h 4869454"/>
              <a:gd name="connsiteX2" fmla="*/ 7746181 w 7746181"/>
              <a:gd name="connsiteY2" fmla="*/ 4869454 h 4869454"/>
              <a:gd name="connsiteX3" fmla="*/ 0 w 7746181"/>
              <a:gd name="connsiteY3" fmla="*/ 4869454 h 4869454"/>
              <a:gd name="connsiteX4" fmla="*/ 0 w 7746181"/>
              <a:gd name="connsiteY4" fmla="*/ 0 h 4869454"/>
              <a:gd name="connsiteX0" fmla="*/ 0 w 7761767"/>
              <a:gd name="connsiteY0" fmla="*/ 0 h 4869454"/>
              <a:gd name="connsiteX1" fmla="*/ 7746181 w 7761767"/>
              <a:gd name="connsiteY1" fmla="*/ 0 h 4869454"/>
              <a:gd name="connsiteX2" fmla="*/ 7761767 w 7761767"/>
              <a:gd name="connsiteY2" fmla="*/ 3530009 h 4869454"/>
              <a:gd name="connsiteX3" fmla="*/ 7746181 w 7761767"/>
              <a:gd name="connsiteY3" fmla="*/ 4869454 h 4869454"/>
              <a:gd name="connsiteX4" fmla="*/ 0 w 7761767"/>
              <a:gd name="connsiteY4" fmla="*/ 4869454 h 4869454"/>
              <a:gd name="connsiteX5" fmla="*/ 0 w 7761767"/>
              <a:gd name="connsiteY5" fmla="*/ 0 h 4869454"/>
              <a:gd name="connsiteX0" fmla="*/ 0 w 7746183"/>
              <a:gd name="connsiteY0" fmla="*/ 0 h 8793126"/>
              <a:gd name="connsiteX1" fmla="*/ 7746181 w 7746183"/>
              <a:gd name="connsiteY1" fmla="*/ 0 h 8793126"/>
              <a:gd name="connsiteX2" fmla="*/ 829339 w 7746183"/>
              <a:gd name="connsiteY2" fmla="*/ 8793126 h 8793126"/>
              <a:gd name="connsiteX3" fmla="*/ 7746181 w 7746183"/>
              <a:gd name="connsiteY3" fmla="*/ 4869454 h 8793126"/>
              <a:gd name="connsiteX4" fmla="*/ 0 w 7746183"/>
              <a:gd name="connsiteY4" fmla="*/ 4869454 h 8793126"/>
              <a:gd name="connsiteX5" fmla="*/ 0 w 7746183"/>
              <a:gd name="connsiteY5" fmla="*/ 0 h 8793126"/>
              <a:gd name="connsiteX0" fmla="*/ 0 w 12222488"/>
              <a:gd name="connsiteY0" fmla="*/ 0 h 8793126"/>
              <a:gd name="connsiteX1" fmla="*/ 7746181 w 12222488"/>
              <a:gd name="connsiteY1" fmla="*/ 0 h 8793126"/>
              <a:gd name="connsiteX2" fmla="*/ 829339 w 12222488"/>
              <a:gd name="connsiteY2" fmla="*/ 8793126 h 8793126"/>
              <a:gd name="connsiteX3" fmla="*/ 12222488 w 12222488"/>
              <a:gd name="connsiteY3" fmla="*/ 3221407 h 8793126"/>
              <a:gd name="connsiteX4" fmla="*/ 0 w 12222488"/>
              <a:gd name="connsiteY4" fmla="*/ 4869454 h 8793126"/>
              <a:gd name="connsiteX5" fmla="*/ 0 w 12222488"/>
              <a:gd name="connsiteY5" fmla="*/ 0 h 8793126"/>
              <a:gd name="connsiteX0" fmla="*/ 0 w 12222488"/>
              <a:gd name="connsiteY0" fmla="*/ 0 h 6868633"/>
              <a:gd name="connsiteX1" fmla="*/ 7746181 w 12222488"/>
              <a:gd name="connsiteY1" fmla="*/ 0 h 6868633"/>
              <a:gd name="connsiteX2" fmla="*/ 12195544 w 12222488"/>
              <a:gd name="connsiteY2" fmla="*/ 6868633 h 6868633"/>
              <a:gd name="connsiteX3" fmla="*/ 12222488 w 12222488"/>
              <a:gd name="connsiteY3" fmla="*/ 3221407 h 6868633"/>
              <a:gd name="connsiteX4" fmla="*/ 0 w 12222488"/>
              <a:gd name="connsiteY4" fmla="*/ 4869454 h 6868633"/>
              <a:gd name="connsiteX5" fmla="*/ 0 w 12222488"/>
              <a:gd name="connsiteY5" fmla="*/ 0 h 6868633"/>
              <a:gd name="connsiteX0" fmla="*/ 10633 w 12233121"/>
              <a:gd name="connsiteY0" fmla="*/ 0 h 6910905"/>
              <a:gd name="connsiteX1" fmla="*/ 7756814 w 12233121"/>
              <a:gd name="connsiteY1" fmla="*/ 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620209 w 12233121"/>
              <a:gd name="connsiteY1" fmla="*/ 170120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5811056 w 12233121"/>
              <a:gd name="connsiteY1" fmla="*/ 10632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0 h 6910905"/>
              <a:gd name="connsiteX1" fmla="*/ 4311865 w 12233121"/>
              <a:gd name="connsiteY1" fmla="*/ 765544 h 6910905"/>
              <a:gd name="connsiteX2" fmla="*/ 12206177 w 12233121"/>
              <a:gd name="connsiteY2" fmla="*/ 6868633 h 6910905"/>
              <a:gd name="connsiteX3" fmla="*/ 12233121 w 12233121"/>
              <a:gd name="connsiteY3" fmla="*/ 3221407 h 6910905"/>
              <a:gd name="connsiteX4" fmla="*/ 0 w 12233121"/>
              <a:gd name="connsiteY4" fmla="*/ 6910905 h 6910905"/>
              <a:gd name="connsiteX5" fmla="*/ 10633 w 12233121"/>
              <a:gd name="connsiteY5" fmla="*/ 0 h 6910905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12206177 w 12233121"/>
              <a:gd name="connsiteY2" fmla="*/ 6868634 h 6910906"/>
              <a:gd name="connsiteX3" fmla="*/ 12233121 w 12233121"/>
              <a:gd name="connsiteY3" fmla="*/ 3221408 h 6910906"/>
              <a:gd name="connsiteX4" fmla="*/ 0 w 12233121"/>
              <a:gd name="connsiteY4" fmla="*/ 6910906 h 6910906"/>
              <a:gd name="connsiteX5" fmla="*/ 10633 w 12233121"/>
              <a:gd name="connsiteY5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6910906"/>
              <a:gd name="connsiteX1" fmla="*/ 5757893 w 12233121"/>
              <a:gd name="connsiteY1" fmla="*/ 0 h 6910906"/>
              <a:gd name="connsiteX2" fmla="*/ 7751135 w 12233121"/>
              <a:gd name="connsiteY2" fmla="*/ 4880346 h 6910906"/>
              <a:gd name="connsiteX3" fmla="*/ 12206177 w 12233121"/>
              <a:gd name="connsiteY3" fmla="*/ 6868634 h 6910906"/>
              <a:gd name="connsiteX4" fmla="*/ 12233121 w 12233121"/>
              <a:gd name="connsiteY4" fmla="*/ 3221408 h 6910906"/>
              <a:gd name="connsiteX5" fmla="*/ 0 w 12233121"/>
              <a:gd name="connsiteY5" fmla="*/ 6910906 h 6910906"/>
              <a:gd name="connsiteX6" fmla="*/ 10633 w 12233121"/>
              <a:gd name="connsiteY6" fmla="*/ 1 h 6910906"/>
              <a:gd name="connsiteX0" fmla="*/ 10633 w 12233121"/>
              <a:gd name="connsiteY0" fmla="*/ 1 h 7042543"/>
              <a:gd name="connsiteX1" fmla="*/ 5757893 w 12233121"/>
              <a:gd name="connsiteY1" fmla="*/ 0 h 7042543"/>
              <a:gd name="connsiteX2" fmla="*/ 7751135 w 12233121"/>
              <a:gd name="connsiteY2" fmla="*/ 4880346 h 7042543"/>
              <a:gd name="connsiteX3" fmla="*/ 12206177 w 12233121"/>
              <a:gd name="connsiteY3" fmla="*/ 6868634 h 7042543"/>
              <a:gd name="connsiteX4" fmla="*/ 12233121 w 12233121"/>
              <a:gd name="connsiteY4" fmla="*/ 3221408 h 7042543"/>
              <a:gd name="connsiteX5" fmla="*/ 0 w 12233121"/>
              <a:gd name="connsiteY5" fmla="*/ 6910906 h 7042543"/>
              <a:gd name="connsiteX6" fmla="*/ 10633 w 12233121"/>
              <a:gd name="connsiteY6" fmla="*/ 1 h 7042543"/>
              <a:gd name="connsiteX0" fmla="*/ 10633 w 12233121"/>
              <a:gd name="connsiteY0" fmla="*/ 1 h 6980147"/>
              <a:gd name="connsiteX1" fmla="*/ 575789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1 h 6980147"/>
              <a:gd name="connsiteX1" fmla="*/ 4886023 w 12233121"/>
              <a:gd name="connsiteY1" fmla="*/ 0 h 6980147"/>
              <a:gd name="connsiteX2" fmla="*/ 7655442 w 12233121"/>
              <a:gd name="connsiteY2" fmla="*/ 4646429 h 6980147"/>
              <a:gd name="connsiteX3" fmla="*/ 12206177 w 12233121"/>
              <a:gd name="connsiteY3" fmla="*/ 6868634 h 6980147"/>
              <a:gd name="connsiteX4" fmla="*/ 12233121 w 12233121"/>
              <a:gd name="connsiteY4" fmla="*/ 3221408 h 6980147"/>
              <a:gd name="connsiteX5" fmla="*/ 0 w 12233121"/>
              <a:gd name="connsiteY5" fmla="*/ 6910906 h 6980147"/>
              <a:gd name="connsiteX6" fmla="*/ 10633 w 12233121"/>
              <a:gd name="connsiteY6" fmla="*/ 1 h 6980147"/>
              <a:gd name="connsiteX0" fmla="*/ 10633 w 12233121"/>
              <a:gd name="connsiteY0" fmla="*/ 797443 h 7777589"/>
              <a:gd name="connsiteX1" fmla="*/ 4726535 w 12233121"/>
              <a:gd name="connsiteY1" fmla="*/ 0 h 7777589"/>
              <a:gd name="connsiteX2" fmla="*/ 7655442 w 12233121"/>
              <a:gd name="connsiteY2" fmla="*/ 5443871 h 7777589"/>
              <a:gd name="connsiteX3" fmla="*/ 12206177 w 12233121"/>
              <a:gd name="connsiteY3" fmla="*/ 7666076 h 7777589"/>
              <a:gd name="connsiteX4" fmla="*/ 12233121 w 12233121"/>
              <a:gd name="connsiteY4" fmla="*/ 4018850 h 7777589"/>
              <a:gd name="connsiteX5" fmla="*/ 0 w 12233121"/>
              <a:gd name="connsiteY5" fmla="*/ 7708348 h 7777589"/>
              <a:gd name="connsiteX6" fmla="*/ 10633 w 12233121"/>
              <a:gd name="connsiteY6" fmla="*/ 797443 h 7777589"/>
              <a:gd name="connsiteX0" fmla="*/ 10633 w 12233121"/>
              <a:gd name="connsiteY0" fmla="*/ 42531 h 7022677"/>
              <a:gd name="connsiteX1" fmla="*/ 4822228 w 12233121"/>
              <a:gd name="connsiteY1" fmla="*/ 0 h 7022677"/>
              <a:gd name="connsiteX2" fmla="*/ 7655442 w 12233121"/>
              <a:gd name="connsiteY2" fmla="*/ 4688959 h 7022677"/>
              <a:gd name="connsiteX3" fmla="*/ 12206177 w 12233121"/>
              <a:gd name="connsiteY3" fmla="*/ 6911164 h 7022677"/>
              <a:gd name="connsiteX4" fmla="*/ 12233121 w 12233121"/>
              <a:gd name="connsiteY4" fmla="*/ 3263938 h 7022677"/>
              <a:gd name="connsiteX5" fmla="*/ 0 w 12233121"/>
              <a:gd name="connsiteY5" fmla="*/ 6953436 h 7022677"/>
              <a:gd name="connsiteX6" fmla="*/ 10633 w 12233121"/>
              <a:gd name="connsiteY6" fmla="*/ 42531 h 7022677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0 w 12233121"/>
              <a:gd name="connsiteY5" fmla="*/ 6921539 h 6990780"/>
              <a:gd name="connsiteX6" fmla="*/ 10633 w 12233121"/>
              <a:gd name="connsiteY6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3657600 w 12233121"/>
              <a:gd name="connsiteY5" fmla="*/ 5816011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062716 w 12233121"/>
              <a:gd name="connsiteY5" fmla="*/ 6900532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634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634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921539 h 6990780"/>
              <a:gd name="connsiteX7" fmla="*/ 10633 w 12233121"/>
              <a:gd name="connsiteY7" fmla="*/ 1095 h 6990780"/>
              <a:gd name="connsiteX0" fmla="*/ 10633 w 12233121"/>
              <a:gd name="connsiteY0" fmla="*/ 1095 h 6990780"/>
              <a:gd name="connsiteX1" fmla="*/ 5757893 w 12233121"/>
              <a:gd name="connsiteY1" fmla="*/ 0 h 6990780"/>
              <a:gd name="connsiteX2" fmla="*/ 7655442 w 12233121"/>
              <a:gd name="connsiteY2" fmla="*/ 4657062 h 6990780"/>
              <a:gd name="connsiteX3" fmla="*/ 12206177 w 12233121"/>
              <a:gd name="connsiteY3" fmla="*/ 6879267 h 6990780"/>
              <a:gd name="connsiteX4" fmla="*/ 12233121 w 12233121"/>
              <a:gd name="connsiteY4" fmla="*/ 3232041 h 6990780"/>
              <a:gd name="connsiteX5" fmla="*/ 2190306 w 12233121"/>
              <a:gd name="connsiteY5" fmla="*/ 6868634 h 6990780"/>
              <a:gd name="connsiteX6" fmla="*/ 0 w 12233121"/>
              <a:gd name="connsiteY6" fmla="*/ 6867482 h 6990780"/>
              <a:gd name="connsiteX7" fmla="*/ 10633 w 12233121"/>
              <a:gd name="connsiteY7" fmla="*/ 1095 h 6990780"/>
              <a:gd name="connsiteX0" fmla="*/ 126 w 12222614"/>
              <a:gd name="connsiteY0" fmla="*/ 1095 h 6990780"/>
              <a:gd name="connsiteX1" fmla="*/ 5747386 w 12222614"/>
              <a:gd name="connsiteY1" fmla="*/ 0 h 6990780"/>
              <a:gd name="connsiteX2" fmla="*/ 7644935 w 12222614"/>
              <a:gd name="connsiteY2" fmla="*/ 4657062 h 6990780"/>
              <a:gd name="connsiteX3" fmla="*/ 12195670 w 12222614"/>
              <a:gd name="connsiteY3" fmla="*/ 6879267 h 6990780"/>
              <a:gd name="connsiteX4" fmla="*/ 12222614 w 12222614"/>
              <a:gd name="connsiteY4" fmla="*/ 3232041 h 6990780"/>
              <a:gd name="connsiteX5" fmla="*/ 2179799 w 12222614"/>
              <a:gd name="connsiteY5" fmla="*/ 6868634 h 6990780"/>
              <a:gd name="connsiteX6" fmla="*/ 65693 w 12222614"/>
              <a:gd name="connsiteY6" fmla="*/ 6877022 h 6990780"/>
              <a:gd name="connsiteX7" fmla="*/ 126 w 12222614"/>
              <a:gd name="connsiteY7" fmla="*/ 1095 h 6990780"/>
              <a:gd name="connsiteX0" fmla="*/ 530 w 12223018"/>
              <a:gd name="connsiteY0" fmla="*/ 1095 h 6990780"/>
              <a:gd name="connsiteX1" fmla="*/ 5747790 w 12223018"/>
              <a:gd name="connsiteY1" fmla="*/ 0 h 6990780"/>
              <a:gd name="connsiteX2" fmla="*/ 7645339 w 12223018"/>
              <a:gd name="connsiteY2" fmla="*/ 4657062 h 6990780"/>
              <a:gd name="connsiteX3" fmla="*/ 12196074 w 12223018"/>
              <a:gd name="connsiteY3" fmla="*/ 6879267 h 6990780"/>
              <a:gd name="connsiteX4" fmla="*/ 12223018 w 12223018"/>
              <a:gd name="connsiteY4" fmla="*/ 3232041 h 6990780"/>
              <a:gd name="connsiteX5" fmla="*/ 2180203 w 12223018"/>
              <a:gd name="connsiteY5" fmla="*/ 6868634 h 6990780"/>
              <a:gd name="connsiteX6" fmla="*/ 8947 w 12223018"/>
              <a:gd name="connsiteY6" fmla="*/ 6873842 h 6990780"/>
              <a:gd name="connsiteX7" fmla="*/ 530 w 12223018"/>
              <a:gd name="connsiteY7" fmla="*/ 1095 h 6990780"/>
              <a:gd name="connsiteX0" fmla="*/ 530 w 12223018"/>
              <a:gd name="connsiteY0" fmla="*/ 1095 h 6988319"/>
              <a:gd name="connsiteX1" fmla="*/ 5747790 w 12223018"/>
              <a:gd name="connsiteY1" fmla="*/ 0 h 6988319"/>
              <a:gd name="connsiteX2" fmla="*/ 7645339 w 12223018"/>
              <a:gd name="connsiteY2" fmla="*/ 4657062 h 6988319"/>
              <a:gd name="connsiteX3" fmla="*/ 12199249 w 12223018"/>
              <a:gd name="connsiteY3" fmla="*/ 6876088 h 6988319"/>
              <a:gd name="connsiteX4" fmla="*/ 12223018 w 12223018"/>
              <a:gd name="connsiteY4" fmla="*/ 3232041 h 6988319"/>
              <a:gd name="connsiteX5" fmla="*/ 2180203 w 12223018"/>
              <a:gd name="connsiteY5" fmla="*/ 6868634 h 6988319"/>
              <a:gd name="connsiteX6" fmla="*/ 8947 w 12223018"/>
              <a:gd name="connsiteY6" fmla="*/ 6873842 h 6988319"/>
              <a:gd name="connsiteX7" fmla="*/ 530 w 12223018"/>
              <a:gd name="connsiteY7" fmla="*/ 1095 h 6988319"/>
              <a:gd name="connsiteX0" fmla="*/ 530 w 12203968"/>
              <a:gd name="connsiteY0" fmla="*/ 1095 h 6988319"/>
              <a:gd name="connsiteX1" fmla="*/ 5747790 w 12203968"/>
              <a:gd name="connsiteY1" fmla="*/ 0 h 6988319"/>
              <a:gd name="connsiteX2" fmla="*/ 7645339 w 12203968"/>
              <a:gd name="connsiteY2" fmla="*/ 4657062 h 6988319"/>
              <a:gd name="connsiteX3" fmla="*/ 12199249 w 12203968"/>
              <a:gd name="connsiteY3" fmla="*/ 6876088 h 6988319"/>
              <a:gd name="connsiteX4" fmla="*/ 12203968 w 12203968"/>
              <a:gd name="connsiteY4" fmla="*/ 3232041 h 6988319"/>
              <a:gd name="connsiteX5" fmla="*/ 2180203 w 12203968"/>
              <a:gd name="connsiteY5" fmla="*/ 6868634 h 6988319"/>
              <a:gd name="connsiteX6" fmla="*/ 8947 w 12203968"/>
              <a:gd name="connsiteY6" fmla="*/ 6873842 h 6988319"/>
              <a:gd name="connsiteX7" fmla="*/ 530 w 12203968"/>
              <a:gd name="connsiteY7" fmla="*/ 1095 h 698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3968" h="6988319">
                <a:moveTo>
                  <a:pt x="530" y="1095"/>
                </a:moveTo>
                <a:lnTo>
                  <a:pt x="5747790" y="0"/>
                </a:lnTo>
                <a:cubicBezTo>
                  <a:pt x="6610798" y="1343248"/>
                  <a:pt x="6783276" y="2768011"/>
                  <a:pt x="7645339" y="4657062"/>
                </a:cubicBezTo>
                <a:cubicBezTo>
                  <a:pt x="8603095" y="7492411"/>
                  <a:pt x="11758823" y="7001950"/>
                  <a:pt x="12199249" y="6876088"/>
                </a:cubicBezTo>
                <a:lnTo>
                  <a:pt x="12203968" y="3232041"/>
                </a:lnTo>
                <a:cubicBezTo>
                  <a:pt x="8813833" y="4454871"/>
                  <a:pt x="5580970" y="5773395"/>
                  <a:pt x="2180203" y="6868634"/>
                </a:cubicBezTo>
                <a:lnTo>
                  <a:pt x="8947" y="6873842"/>
                </a:lnTo>
                <a:cubicBezTo>
                  <a:pt x="12491" y="4570207"/>
                  <a:pt x="-3014" y="2304730"/>
                  <a:pt x="530" y="1095"/>
                </a:cubicBezTo>
                <a:close/>
              </a:path>
            </a:pathLst>
          </a:custGeom>
          <a:solidFill>
            <a:schemeClr val="accent6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 dirty="0">
              <a:latin typeface="Montserra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D1EE9-4DCE-F94B-BEC4-225153FC116B}"/>
              </a:ext>
            </a:extLst>
          </p:cNvPr>
          <p:cNvSpPr txBox="1"/>
          <p:nvPr userDrawn="1"/>
        </p:nvSpPr>
        <p:spPr>
          <a:xfrm>
            <a:off x="15611707" y="2029522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rgbClr val="152838"/>
              </a:solidFill>
              <a:latin typeface="Montserrat" pitchFamily="2" charset="77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8252D5-EE76-604C-838C-9C71E7E3C352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32C230A-F908-104E-AC81-8C7EB9C482E9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FF7766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240821F-20FB-4C49-8164-3E459725E7E1}"/>
              </a:ext>
            </a:extLst>
          </p:cNvPr>
          <p:cNvSpPr/>
          <p:nvPr userDrawn="1"/>
        </p:nvSpPr>
        <p:spPr>
          <a:xfrm>
            <a:off x="-9868468" y="-3365135"/>
            <a:ext cx="24788" cy="24788"/>
          </a:xfrm>
          <a:custGeom>
            <a:avLst/>
            <a:gdLst/>
            <a:ahLst/>
            <a:cxnLst/>
            <a:rect l="l" t="t" r="r" b="b"/>
            <a:pathLst>
              <a:path w="24788" h="24788"/>
            </a:pathLst>
          </a:custGeom>
          <a:solidFill>
            <a:srgbClr val="0254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4D4D27A-4E86-C241-9C6B-C9CC355889B0}"/>
              </a:ext>
            </a:extLst>
          </p:cNvPr>
          <p:cNvSpPr/>
          <p:nvPr userDrawn="1"/>
        </p:nvSpPr>
        <p:spPr>
          <a:xfrm>
            <a:off x="5914010" y="782917"/>
            <a:ext cx="9913993" cy="9394411"/>
          </a:xfrm>
          <a:custGeom>
            <a:avLst/>
            <a:gdLst>
              <a:gd name="connsiteX0" fmla="*/ 9889145 w 9913993"/>
              <a:gd name="connsiteY0" fmla="*/ 2217944 h 9394411"/>
              <a:gd name="connsiteX1" fmla="*/ 9187132 w 9913993"/>
              <a:gd name="connsiteY1" fmla="*/ 2495077 h 9394411"/>
              <a:gd name="connsiteX2" fmla="*/ 8470988 w 9913993"/>
              <a:gd name="connsiteY2" fmla="*/ 2131928 h 9394411"/>
              <a:gd name="connsiteX3" fmla="*/ 7283859 w 9913993"/>
              <a:gd name="connsiteY3" fmla="*/ 781705 h 9394411"/>
              <a:gd name="connsiteX4" fmla="*/ 6098962 w 9913993"/>
              <a:gd name="connsiteY4" fmla="*/ 871 h 9394411"/>
              <a:gd name="connsiteX5" fmla="*/ 5009749 w 9913993"/>
              <a:gd name="connsiteY5" fmla="*/ 632231 h 9394411"/>
              <a:gd name="connsiteX6" fmla="*/ 4183543 w 9913993"/>
              <a:gd name="connsiteY6" fmla="*/ 2182992 h 9394411"/>
              <a:gd name="connsiteX7" fmla="*/ 3636706 w 9913993"/>
              <a:gd name="connsiteY7" fmla="*/ 4049061 h 9394411"/>
              <a:gd name="connsiteX8" fmla="*/ 3156550 w 9913993"/>
              <a:gd name="connsiteY8" fmla="*/ 5984041 h 9394411"/>
              <a:gd name="connsiteX9" fmla="*/ 2541047 w 9913993"/>
              <a:gd name="connsiteY9" fmla="*/ 7786900 h 9394411"/>
              <a:gd name="connsiteX10" fmla="*/ 1582471 w 9913993"/>
              <a:gd name="connsiteY10" fmla="*/ 9124232 h 9394411"/>
              <a:gd name="connsiteX11" fmla="*/ 937966 w 9913993"/>
              <a:gd name="connsiteY11" fmla="*/ 9363689 h 9394411"/>
              <a:gd name="connsiteX12" fmla="*/ 300403 w 9913993"/>
              <a:gd name="connsiteY12" fmla="*/ 9131422 h 9394411"/>
              <a:gd name="connsiteX13" fmla="*/ 29463 w 9913993"/>
              <a:gd name="connsiteY13" fmla="*/ 8823054 h 9394411"/>
              <a:gd name="connsiteX14" fmla="*/ 2691 w 9913993"/>
              <a:gd name="connsiteY14" fmla="*/ 8838671 h 9394411"/>
              <a:gd name="connsiteX15" fmla="*/ 552751 w 9913993"/>
              <a:gd name="connsiteY15" fmla="*/ 9323532 h 9394411"/>
              <a:gd name="connsiteX16" fmla="*/ 1177425 w 9913993"/>
              <a:gd name="connsiteY16" fmla="*/ 9356995 h 9394411"/>
              <a:gd name="connsiteX17" fmla="*/ 2279528 w 9913993"/>
              <a:gd name="connsiteY17" fmla="*/ 8357281 h 9394411"/>
              <a:gd name="connsiteX18" fmla="*/ 2981046 w 9913993"/>
              <a:gd name="connsiteY18" fmla="*/ 6694229 h 9394411"/>
              <a:gd name="connsiteX19" fmla="*/ 3495658 w 9913993"/>
              <a:gd name="connsiteY19" fmla="*/ 4755530 h 9394411"/>
              <a:gd name="connsiteX20" fmla="*/ 4002090 w 9913993"/>
              <a:gd name="connsiteY20" fmla="*/ 2818318 h 9394411"/>
              <a:gd name="connsiteX21" fmla="*/ 4735835 w 9913993"/>
              <a:gd name="connsiteY21" fmla="*/ 1073712 h 9394411"/>
              <a:gd name="connsiteX22" fmla="*/ 5244745 w 9913993"/>
              <a:gd name="connsiteY22" fmla="*/ 421034 h 9394411"/>
              <a:gd name="connsiteX23" fmla="*/ 5821826 w 9913993"/>
              <a:gd name="connsiteY23" fmla="*/ 64825 h 9394411"/>
              <a:gd name="connsiteX24" fmla="*/ 7076130 w 9913993"/>
              <a:gd name="connsiteY24" fmla="*/ 601246 h 9394411"/>
              <a:gd name="connsiteX25" fmla="*/ 8245164 w 9913993"/>
              <a:gd name="connsiteY25" fmla="*/ 1969564 h 9394411"/>
              <a:gd name="connsiteX26" fmla="*/ 9596393 w 9913993"/>
              <a:gd name="connsiteY26" fmla="*/ 2470785 h 9394411"/>
              <a:gd name="connsiteX27" fmla="*/ 9909721 w 9913993"/>
              <a:gd name="connsiteY27" fmla="*/ 2239758 h 9394411"/>
              <a:gd name="connsiteX28" fmla="*/ 9887907 w 9913993"/>
              <a:gd name="connsiteY28" fmla="*/ 2217944 h 939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913993" h="9394411">
                <a:moveTo>
                  <a:pt x="9889145" y="2217944"/>
                </a:moveTo>
                <a:cubicBezTo>
                  <a:pt x="9704223" y="2415012"/>
                  <a:pt x="9461046" y="2533004"/>
                  <a:pt x="9187132" y="2495077"/>
                </a:cubicBezTo>
                <a:cubicBezTo>
                  <a:pt x="8918174" y="2457648"/>
                  <a:pt x="8675990" y="2301728"/>
                  <a:pt x="8470988" y="2131928"/>
                </a:cubicBezTo>
                <a:cubicBezTo>
                  <a:pt x="8007936" y="1747956"/>
                  <a:pt x="7677751" y="1231862"/>
                  <a:pt x="7283859" y="781705"/>
                </a:cubicBezTo>
                <a:cubicBezTo>
                  <a:pt x="6982430" y="434668"/>
                  <a:pt x="6589777" y="22189"/>
                  <a:pt x="6098962" y="871"/>
                </a:cubicBezTo>
                <a:cubicBezTo>
                  <a:pt x="5652767" y="-18711"/>
                  <a:pt x="5275483" y="307751"/>
                  <a:pt x="5009749" y="632231"/>
                </a:cubicBezTo>
                <a:cubicBezTo>
                  <a:pt x="4637920" y="1087842"/>
                  <a:pt x="4385571" y="1633682"/>
                  <a:pt x="4183543" y="2182992"/>
                </a:cubicBezTo>
                <a:cubicBezTo>
                  <a:pt x="3960445" y="2791794"/>
                  <a:pt x="3792874" y="3420180"/>
                  <a:pt x="3636706" y="4049061"/>
                </a:cubicBezTo>
                <a:cubicBezTo>
                  <a:pt x="3476572" y="4693559"/>
                  <a:pt x="3330319" y="5342518"/>
                  <a:pt x="3156550" y="5984041"/>
                </a:cubicBezTo>
                <a:cubicBezTo>
                  <a:pt x="2990714" y="6596314"/>
                  <a:pt x="2803064" y="7207843"/>
                  <a:pt x="2541047" y="7786900"/>
                </a:cubicBezTo>
                <a:cubicBezTo>
                  <a:pt x="2317950" y="8279940"/>
                  <a:pt x="2032880" y="8803222"/>
                  <a:pt x="1582471" y="9124232"/>
                </a:cubicBezTo>
                <a:cubicBezTo>
                  <a:pt x="1394326" y="9258338"/>
                  <a:pt x="1172962" y="9355756"/>
                  <a:pt x="937966" y="9363689"/>
                </a:cubicBezTo>
                <a:cubicBezTo>
                  <a:pt x="704011" y="9367952"/>
                  <a:pt x="476798" y="9285184"/>
                  <a:pt x="300403" y="9131422"/>
                </a:cubicBezTo>
                <a:cubicBezTo>
                  <a:pt x="196464" y="9041464"/>
                  <a:pt x="105316" y="8937701"/>
                  <a:pt x="29463" y="8823054"/>
                </a:cubicBezTo>
                <a:cubicBezTo>
                  <a:pt x="18556" y="8806693"/>
                  <a:pt x="-8464" y="8823054"/>
                  <a:pt x="2691" y="8838671"/>
                </a:cubicBezTo>
                <a:cubicBezTo>
                  <a:pt x="141755" y="9043422"/>
                  <a:pt x="321473" y="9226608"/>
                  <a:pt x="552751" y="9323532"/>
                </a:cubicBezTo>
                <a:cubicBezTo>
                  <a:pt x="751259" y="9404787"/>
                  <a:pt x="971382" y="9416586"/>
                  <a:pt x="1177425" y="9356995"/>
                </a:cubicBezTo>
                <a:cubicBezTo>
                  <a:pt x="1675180" y="9218676"/>
                  <a:pt x="2025940" y="8782401"/>
                  <a:pt x="2279528" y="8357281"/>
                </a:cubicBezTo>
                <a:cubicBezTo>
                  <a:pt x="2588643" y="7839947"/>
                  <a:pt x="2800089" y="7266592"/>
                  <a:pt x="2981046" y="6694229"/>
                </a:cubicBezTo>
                <a:cubicBezTo>
                  <a:pt x="3181835" y="6056176"/>
                  <a:pt x="3338994" y="5405233"/>
                  <a:pt x="3495658" y="4755530"/>
                </a:cubicBezTo>
                <a:cubicBezTo>
                  <a:pt x="3652323" y="4105826"/>
                  <a:pt x="3806509" y="3456619"/>
                  <a:pt x="4002090" y="2818318"/>
                </a:cubicBezTo>
                <a:cubicBezTo>
                  <a:pt x="4187014" y="2215465"/>
                  <a:pt x="4405898" y="1613851"/>
                  <a:pt x="4735835" y="1073712"/>
                </a:cubicBezTo>
                <a:cubicBezTo>
                  <a:pt x="4879609" y="838223"/>
                  <a:pt x="5044701" y="612400"/>
                  <a:pt x="5244745" y="421034"/>
                </a:cubicBezTo>
                <a:cubicBezTo>
                  <a:pt x="5408599" y="264372"/>
                  <a:pt x="5601206" y="127292"/>
                  <a:pt x="5821826" y="64825"/>
                </a:cubicBezTo>
                <a:cubicBezTo>
                  <a:pt x="6317598" y="-74981"/>
                  <a:pt x="6751896" y="265115"/>
                  <a:pt x="7076130" y="601246"/>
                </a:cubicBezTo>
                <a:cubicBezTo>
                  <a:pt x="7493075" y="1033555"/>
                  <a:pt x="7817559" y="1547666"/>
                  <a:pt x="8245164" y="1969564"/>
                </a:cubicBezTo>
                <a:cubicBezTo>
                  <a:pt x="8583279" y="2303216"/>
                  <a:pt x="9098388" y="2688427"/>
                  <a:pt x="9596393" y="2470785"/>
                </a:cubicBezTo>
                <a:cubicBezTo>
                  <a:pt x="9715376" y="2415854"/>
                  <a:pt x="9821969" y="2337250"/>
                  <a:pt x="9909721" y="2239758"/>
                </a:cubicBezTo>
                <a:cubicBezTo>
                  <a:pt x="9923353" y="2225132"/>
                  <a:pt x="9901539" y="2203319"/>
                  <a:pt x="9887907" y="2217944"/>
                </a:cubicBezTo>
                <a:close/>
              </a:path>
            </a:pathLst>
          </a:custGeom>
          <a:solidFill>
            <a:srgbClr val="FFFFFF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0DC38D53-9DB7-5D4C-B6C9-7FB0B0F6F85E}"/>
              </a:ext>
            </a:extLst>
          </p:cNvPr>
          <p:cNvSpPr/>
          <p:nvPr userDrawn="1"/>
        </p:nvSpPr>
        <p:spPr>
          <a:xfrm>
            <a:off x="9593960" y="3945751"/>
            <a:ext cx="296592" cy="296589"/>
          </a:xfrm>
          <a:custGeom>
            <a:avLst/>
            <a:gdLst>
              <a:gd name="connsiteX0" fmla="*/ 393147 w 393147"/>
              <a:gd name="connsiteY0" fmla="*/ 196572 h 393143"/>
              <a:gd name="connsiteX1" fmla="*/ 196574 w 393147"/>
              <a:gd name="connsiteY1" fmla="*/ 393144 h 393143"/>
              <a:gd name="connsiteX2" fmla="*/ 0 w 393147"/>
              <a:gd name="connsiteY2" fmla="*/ 196572 h 393143"/>
              <a:gd name="connsiteX3" fmla="*/ 196574 w 393147"/>
              <a:gd name="connsiteY3" fmla="*/ 0 h 393143"/>
              <a:gd name="connsiteX4" fmla="*/ 393147 w 393147"/>
              <a:gd name="connsiteY4" fmla="*/ 196572 h 3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147" h="393143">
                <a:moveTo>
                  <a:pt x="393147" y="196572"/>
                </a:moveTo>
                <a:cubicBezTo>
                  <a:pt x="393147" y="305135"/>
                  <a:pt x="305139" y="393144"/>
                  <a:pt x="196574" y="393144"/>
                </a:cubicBezTo>
                <a:cubicBezTo>
                  <a:pt x="88008" y="393144"/>
                  <a:pt x="0" y="305135"/>
                  <a:pt x="0" y="196572"/>
                </a:cubicBezTo>
                <a:cubicBezTo>
                  <a:pt x="0" y="88009"/>
                  <a:pt x="88008" y="0"/>
                  <a:pt x="196574" y="0"/>
                </a:cubicBezTo>
                <a:cubicBezTo>
                  <a:pt x="305139" y="0"/>
                  <a:pt x="393147" y="88009"/>
                  <a:pt x="393147" y="196572"/>
                </a:cubicBezTo>
                <a:close/>
              </a:path>
            </a:pathLst>
          </a:custGeom>
          <a:solidFill>
            <a:schemeClr val="accent1"/>
          </a:solidFill>
          <a:ln w="93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8F34E03-92C5-AF42-8C10-BC41FC7816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7031" y="5036602"/>
            <a:ext cx="1445506" cy="1348927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500">
                <a:solidFill>
                  <a:schemeClr val="bg1">
                    <a:alpha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</a:t>
            </a:r>
          </a:p>
          <a:p>
            <a:pPr lvl="0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E0E4AF-AD94-674C-9031-9A36216776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" y="1938366"/>
            <a:ext cx="5300491" cy="2193929"/>
          </a:xfrm>
        </p:spPr>
        <p:txBody>
          <a:bodyPr wrap="square" anchor="t">
            <a:normAutofit/>
          </a:bodyPr>
          <a:lstStyle>
            <a:lvl1pPr>
              <a:defRPr sz="5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r>
              <a:rPr lang="en-US" dirty="0"/>
              <a:t>Click to edit a three line title max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28B104F-9758-9048-82A7-CDA778FFC1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5509" y="4206484"/>
            <a:ext cx="5724225" cy="755929"/>
          </a:xfrm>
        </p:spPr>
        <p:txBody>
          <a:bodyPr anchor="t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Support on this subtitle if title is too long </a:t>
            </a:r>
          </a:p>
        </p:txBody>
      </p:sp>
    </p:spTree>
    <p:extLst>
      <p:ext uri="{BB962C8B-B14F-4D97-AF65-F5344CB8AC3E}">
        <p14:creationId xmlns:p14="http://schemas.microsoft.com/office/powerpoint/2010/main" val="41348076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to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3" y="908547"/>
            <a:ext cx="4533900" cy="2027954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maximum of three rows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90553" y="3013528"/>
            <a:ext cx="4533900" cy="830944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02EF2B5-2881-FB43-8CC3-E4C406C6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48C2063-7CD9-964F-984A-A562A9B8C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989103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BA3FEC-046A-564F-B9FA-FAE467F9F7B6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5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52DB04A-1852-D047-B53F-2E08D583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7" y="2167689"/>
            <a:ext cx="5385779" cy="4001020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69D7A0-74F1-984B-A646-1E833AADD00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37952" y="2167689"/>
            <a:ext cx="5385779" cy="4001020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88FF169-EDCD-4C4C-AE0D-0982CE2E9D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2" y="689291"/>
            <a:ext cx="11089149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tittle 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D335667-FF8A-CB45-BE2C-8DCE15BEF77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2" y="1445953"/>
            <a:ext cx="11089147" cy="365125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5B81272B-52D3-464C-986D-5135B3783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32F74005-549C-014A-B95A-2A7BE4E5C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3A0CB7-F511-594B-AD81-F9CB80E376D6}"/>
              </a:ext>
            </a:extLst>
          </p:cNvPr>
          <p:cNvSpPr/>
          <p:nvPr userDrawn="1"/>
        </p:nvSpPr>
        <p:spPr>
          <a:xfrm>
            <a:off x="468097" y="6297616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069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ll two paragraph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4E14AD-1B03-6647-8001-5051BC3CB8C4}"/>
              </a:ext>
            </a:extLst>
          </p:cNvPr>
          <p:cNvCxnSpPr>
            <a:cxnSpLocks/>
          </p:cNvCxnSpPr>
          <p:nvPr userDrawn="1"/>
        </p:nvCxnSpPr>
        <p:spPr>
          <a:xfrm flipH="1">
            <a:off x="7464673" y="6193027"/>
            <a:ext cx="4018884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A15C82-7A6A-EB45-89F8-84561B8A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365" y="2493821"/>
            <a:ext cx="4018884" cy="3536967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9D11B7-2BD6-DD49-92AB-092E899D9473}"/>
              </a:ext>
            </a:extLst>
          </p:cNvPr>
          <p:cNvCxnSpPr>
            <a:cxnSpLocks/>
          </p:cNvCxnSpPr>
          <p:nvPr userDrawn="1"/>
        </p:nvCxnSpPr>
        <p:spPr>
          <a:xfrm flipH="1">
            <a:off x="3244365" y="6193027"/>
            <a:ext cx="4018884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6D8E63-FD0C-4C4F-9C98-5806D28E38B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64673" y="2493821"/>
            <a:ext cx="4018884" cy="3536967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475B681-871C-3948-8207-5BDF8E04CE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834" y="706489"/>
            <a:ext cx="7266351" cy="61555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65999354-6A33-464C-A6D6-AFDB5E10C21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26832" y="1461490"/>
            <a:ext cx="7266351" cy="365125"/>
          </a:xfr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E95DE3E-CC50-674F-98ED-D4B2C192A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3F0B6063-230C-7B43-8601-FC2174E05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556F68-CF68-B943-B0E8-E9C645F377E0}"/>
              </a:ext>
            </a:extLst>
          </p:cNvPr>
          <p:cNvSpPr/>
          <p:nvPr userDrawn="1"/>
        </p:nvSpPr>
        <p:spPr>
          <a:xfrm>
            <a:off x="3185629" y="6134293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2AA97C-A56C-0A49-B6E6-A2A14CF841F4}"/>
              </a:ext>
            </a:extLst>
          </p:cNvPr>
          <p:cNvSpPr/>
          <p:nvPr userDrawn="1"/>
        </p:nvSpPr>
        <p:spPr>
          <a:xfrm>
            <a:off x="7408499" y="6134733"/>
            <a:ext cx="112344" cy="112344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8565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side and brief content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37CAC98-2917-6C4B-A3D2-E065B7AE5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987" y="522408"/>
            <a:ext cx="7660139" cy="1326067"/>
          </a:xfrm>
        </p:spPr>
        <p:txBody>
          <a:bodyPr wrap="square" lIns="0" anchor="t">
            <a:normAutofit/>
          </a:bodyPr>
          <a:lstStyle>
            <a:lvl1pPr>
              <a:lnSpc>
                <a:spcPct val="100000"/>
              </a:lnSpc>
              <a:defRPr sz="4000" b="0" i="0">
                <a:solidFill>
                  <a:srgbClr val="1B324B"/>
                </a:solidFill>
                <a:latin typeface="Montserrat" pitchFamily="2" charset="77"/>
              </a:defRPr>
            </a:lvl1pPr>
          </a:lstStyle>
          <a:p>
            <a:r>
              <a:rPr lang="en-US"/>
              <a:t>A title here </a:t>
            </a:r>
            <a:br>
              <a:rPr lang="en-US"/>
            </a:br>
            <a:r>
              <a:rPr lang="en-US"/>
              <a:t>with two lines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91A9ECD-0168-7B44-A4CB-98233CF66F6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78987" y="1910414"/>
            <a:ext cx="8690264" cy="365125"/>
          </a:xfrm>
        </p:spPr>
        <p:txBody>
          <a:bodyPr lIns="0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0AC53-E5C8-094E-B571-175A50311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33" y="2425494"/>
            <a:ext cx="11089147" cy="3711929"/>
          </a:xfrm>
        </p:spPr>
        <p:txBody>
          <a:bodyPr>
            <a:noAutofit/>
          </a:bodyPr>
          <a:lstStyle>
            <a:lvl1pPr>
              <a:defRPr sz="1600" b="0" i="0">
                <a:latin typeface="Montserrat Light" pitchFamily="2" charset="77"/>
              </a:defRPr>
            </a:lvl1pPr>
            <a:lvl2pPr>
              <a:defRPr sz="1200" b="0" i="0">
                <a:latin typeface="Montserrat Light" pitchFamily="2" charset="77"/>
              </a:defRPr>
            </a:lvl2pPr>
            <a:lvl3pPr>
              <a:defRPr sz="1100" b="0" i="0">
                <a:latin typeface="Montserrat Light" pitchFamily="2" charset="77"/>
              </a:defRPr>
            </a:lvl3pPr>
            <a:lvl4pPr>
              <a:defRPr sz="1051" b="0" i="0">
                <a:latin typeface="Montserrat Light" pitchFamily="2" charset="77"/>
              </a:defRPr>
            </a:lvl4pPr>
            <a:lvl5pPr>
              <a:defRPr sz="1051" b="0" i="0"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6AD843-6454-F642-84A6-2D4AB9F6B49D}"/>
              </a:ext>
            </a:extLst>
          </p:cNvPr>
          <p:cNvCxnSpPr>
            <a:cxnSpLocks/>
          </p:cNvCxnSpPr>
          <p:nvPr userDrawn="1"/>
        </p:nvCxnSpPr>
        <p:spPr>
          <a:xfrm flipH="1">
            <a:off x="526835" y="6356350"/>
            <a:ext cx="11284167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C469870-E7F0-A646-9DA5-5937D01C3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E84F990-FDEB-374A-940A-36C650DE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DB0C5B-24B4-D14B-BAC5-8ECCCAE496D9}"/>
              </a:ext>
            </a:extLst>
          </p:cNvPr>
          <p:cNvSpPr/>
          <p:nvPr userDrawn="1"/>
        </p:nvSpPr>
        <p:spPr>
          <a:xfrm>
            <a:off x="461516" y="6297616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090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aragraph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19" y="692290"/>
            <a:ext cx="4307272" cy="2027954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2770242"/>
            <a:ext cx="3948459" cy="1049407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C757F0-D24D-E44B-8B52-5F6BE3EDC4A0}"/>
              </a:ext>
            </a:extLst>
          </p:cNvPr>
          <p:cNvCxnSpPr>
            <a:cxnSpLocks/>
          </p:cNvCxnSpPr>
          <p:nvPr userDrawn="1"/>
        </p:nvCxnSpPr>
        <p:spPr>
          <a:xfrm flipH="1">
            <a:off x="5567363" y="692290"/>
            <a:ext cx="618078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78BA2E6-D4ED-224A-AA12-D9DE1A0F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267" y="919865"/>
            <a:ext cx="6093879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1" b="0" i="0">
                <a:latin typeface="Montserrat ExtraLight" pitchFamily="2" charset="77"/>
              </a:defRPr>
            </a:lvl4pPr>
            <a:lvl5pPr>
              <a:defRPr sz="1051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5DB828-FFE9-FD48-AD2E-A4761BFE978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54267" y="2806539"/>
            <a:ext cx="6093879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1" b="0" i="0">
                <a:latin typeface="Montserrat ExtraLight" pitchFamily="2" charset="77"/>
              </a:defRPr>
            </a:lvl4pPr>
            <a:lvl5pPr>
              <a:defRPr sz="1051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CEDB-134C-D64B-B190-61FFADECF3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654267" y="4670063"/>
            <a:ext cx="6093879" cy="1317522"/>
          </a:xfrm>
        </p:spPr>
        <p:txBody>
          <a:bodyPr>
            <a:noAutofit/>
          </a:bodyPr>
          <a:lstStyle>
            <a:lvl1pPr>
              <a:defRPr sz="1600" b="0" i="0">
                <a:latin typeface="Montserrat ExtraLight" pitchFamily="2" charset="77"/>
              </a:defRPr>
            </a:lvl1pPr>
            <a:lvl2pPr>
              <a:defRPr sz="1200" b="0" i="0">
                <a:latin typeface="Montserrat ExtraLight" pitchFamily="2" charset="77"/>
              </a:defRPr>
            </a:lvl2pPr>
            <a:lvl3pPr>
              <a:defRPr sz="1100" b="0" i="0">
                <a:latin typeface="Montserrat ExtraLight" pitchFamily="2" charset="77"/>
              </a:defRPr>
            </a:lvl3pPr>
            <a:lvl4pPr>
              <a:defRPr sz="1051" b="0" i="0">
                <a:latin typeface="Montserrat ExtraLight" pitchFamily="2" charset="77"/>
              </a:defRPr>
            </a:lvl4pPr>
            <a:lvl5pPr>
              <a:defRPr sz="1051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149630-4552-484E-BC60-433CAF6BD839}"/>
              </a:ext>
            </a:extLst>
          </p:cNvPr>
          <p:cNvCxnSpPr>
            <a:cxnSpLocks/>
          </p:cNvCxnSpPr>
          <p:nvPr userDrawn="1"/>
        </p:nvCxnSpPr>
        <p:spPr>
          <a:xfrm flipH="1">
            <a:off x="5567363" y="2572656"/>
            <a:ext cx="618078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7929EB-BF7A-1B4A-8D45-258062EA3C3F}"/>
              </a:ext>
            </a:extLst>
          </p:cNvPr>
          <p:cNvCxnSpPr>
            <a:cxnSpLocks/>
          </p:cNvCxnSpPr>
          <p:nvPr userDrawn="1"/>
        </p:nvCxnSpPr>
        <p:spPr>
          <a:xfrm flipH="1">
            <a:off x="5567363" y="4436180"/>
            <a:ext cx="618078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6EC1A986-030D-5A41-9C9F-9C63C9E787D6}"/>
              </a:ext>
            </a:extLst>
          </p:cNvPr>
          <p:cNvSpPr/>
          <p:nvPr userDrawn="1"/>
        </p:nvSpPr>
        <p:spPr>
          <a:xfrm>
            <a:off x="5508628" y="634759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0DDAB59-39EC-5A46-8AEC-F5CA56707BE5}"/>
              </a:ext>
            </a:extLst>
          </p:cNvPr>
          <p:cNvSpPr/>
          <p:nvPr userDrawn="1"/>
        </p:nvSpPr>
        <p:spPr>
          <a:xfrm>
            <a:off x="5508628" y="2523851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55896F-0432-5347-96EE-FB0231672413}"/>
              </a:ext>
            </a:extLst>
          </p:cNvPr>
          <p:cNvSpPr/>
          <p:nvPr userDrawn="1"/>
        </p:nvSpPr>
        <p:spPr>
          <a:xfrm>
            <a:off x="5508628" y="4362699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726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rief modu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21" y="530049"/>
            <a:ext cx="11159324" cy="68284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1305582"/>
            <a:ext cx="11159323" cy="47097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If title is too long support on this subtitle. Replace title with icon (on top of each line) if needed.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16CEDB-134C-D64B-B190-61FFADECF32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358" y="3236466"/>
            <a:ext cx="243607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6C02BC8-7053-724E-BBB7-53C20FCDA922}"/>
              </a:ext>
            </a:extLst>
          </p:cNvPr>
          <p:cNvCxnSpPr>
            <a:cxnSpLocks/>
          </p:cNvCxnSpPr>
          <p:nvPr userDrawn="1"/>
        </p:nvCxnSpPr>
        <p:spPr>
          <a:xfrm flipH="1">
            <a:off x="621358" y="3040614"/>
            <a:ext cx="243607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0B5CEE-0F0E-144D-B8C6-026AAA2CBB1E}"/>
              </a:ext>
            </a:extLst>
          </p:cNvPr>
          <p:cNvCxnSpPr>
            <a:cxnSpLocks/>
          </p:cNvCxnSpPr>
          <p:nvPr userDrawn="1"/>
        </p:nvCxnSpPr>
        <p:spPr>
          <a:xfrm flipH="1">
            <a:off x="3523950" y="3040614"/>
            <a:ext cx="243607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F53685-B90F-E344-9CFD-6951471B8285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8814" y="3042624"/>
            <a:ext cx="243607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94316B-C4BC-FC4A-958D-E53FC7B462C2}"/>
              </a:ext>
            </a:extLst>
          </p:cNvPr>
          <p:cNvCxnSpPr>
            <a:cxnSpLocks/>
          </p:cNvCxnSpPr>
          <p:nvPr userDrawn="1"/>
        </p:nvCxnSpPr>
        <p:spPr>
          <a:xfrm flipH="1">
            <a:off x="9241407" y="3042624"/>
            <a:ext cx="2436071" cy="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9CB2191-7F62-3142-B3AD-668DBEBA3F9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510215" y="3236466"/>
            <a:ext cx="243607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A5DCB7A-B69C-8F44-8F15-6B9A583933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42427" y="3236466"/>
            <a:ext cx="243607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039451F-5E3F-5A4E-AB1C-B2D4F9F293B1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9255559" y="3236466"/>
            <a:ext cx="243607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BF656EE2-BA79-7543-A80C-2F39D84847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817" y="2358923"/>
            <a:ext cx="2468611" cy="584775"/>
          </a:xfrm>
        </p:spPr>
        <p:txBody>
          <a:bodyPr wrap="square"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EC7B6564-22EA-C64A-94E5-85907368D7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7932" y="2358923"/>
            <a:ext cx="2468611" cy="584775"/>
          </a:xfrm>
        </p:spPr>
        <p:txBody>
          <a:bodyPr wrap="square"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4643E686-F6F9-B442-982E-759A98B706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8137" y="2358923"/>
            <a:ext cx="2468611" cy="584775"/>
          </a:xfrm>
        </p:spPr>
        <p:txBody>
          <a:bodyPr wrap="square"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8F843FFC-58BD-7447-92EC-B776719BBD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7252" y="2358923"/>
            <a:ext cx="2468611" cy="584775"/>
          </a:xfrm>
        </p:spPr>
        <p:txBody>
          <a:bodyPr wrap="square"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 brief title with two lines max here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BF54FB0-850B-6140-945B-E498AAF8370F}"/>
              </a:ext>
            </a:extLst>
          </p:cNvPr>
          <p:cNvSpPr/>
          <p:nvPr userDrawn="1"/>
        </p:nvSpPr>
        <p:spPr>
          <a:xfrm>
            <a:off x="2654896" y="2981879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3F4B2B-12E9-7D49-8D61-1737A8BDD839}"/>
              </a:ext>
            </a:extLst>
          </p:cNvPr>
          <p:cNvSpPr/>
          <p:nvPr userDrawn="1"/>
        </p:nvSpPr>
        <p:spPr>
          <a:xfrm>
            <a:off x="5890112" y="3007219"/>
            <a:ext cx="112344" cy="112344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8088C61-65FD-5B45-BAD7-AB64795C4404}"/>
              </a:ext>
            </a:extLst>
          </p:cNvPr>
          <p:cNvSpPr/>
          <p:nvPr userDrawn="1"/>
        </p:nvSpPr>
        <p:spPr>
          <a:xfrm>
            <a:off x="9939599" y="3007219"/>
            <a:ext cx="112344" cy="112344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282596-E2B0-3D41-8AEA-D941F93A892E}"/>
              </a:ext>
            </a:extLst>
          </p:cNvPr>
          <p:cNvSpPr/>
          <p:nvPr userDrawn="1"/>
        </p:nvSpPr>
        <p:spPr>
          <a:xfrm>
            <a:off x="6694333" y="2981879"/>
            <a:ext cx="117473" cy="11747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79599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rief modu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F60AE3-0B4C-8745-8267-D784700144C6}"/>
              </a:ext>
            </a:extLst>
          </p:cNvPr>
          <p:cNvCxnSpPr>
            <a:cxnSpLocks/>
          </p:cNvCxnSpPr>
          <p:nvPr userDrawn="1"/>
        </p:nvCxnSpPr>
        <p:spPr>
          <a:xfrm flipH="1">
            <a:off x="4798577" y="3013066"/>
            <a:ext cx="3049203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34D735-A38A-D04F-B66A-B98ABEE2F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821" y="530049"/>
            <a:ext cx="11159324" cy="68284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4000" b="0" i="0">
                <a:latin typeface="Montserrat" pitchFamily="2" charset="77"/>
              </a:defRPr>
            </a:lvl1pPr>
          </a:lstStyle>
          <a:p>
            <a:r>
              <a:rPr lang="en-US"/>
              <a:t>Click to edit a one line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62046DE-1C59-6049-B609-FA233EB3EFC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88817" y="1305582"/>
            <a:ext cx="11159323" cy="470978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If title is too long support on this subtitle. Add a small icon on top of each line if needed.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800DB871-E982-E945-A9AD-B09643455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EB2D2ECE-0984-D74D-B788-E01B2347C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A5DCB7A-B69C-8F44-8F15-6B9A583933D6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698942" y="3208918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041C590-0546-FF40-BF99-97B1EEE9025E}"/>
              </a:ext>
            </a:extLst>
          </p:cNvPr>
          <p:cNvCxnSpPr>
            <a:cxnSpLocks/>
          </p:cNvCxnSpPr>
          <p:nvPr userDrawn="1"/>
        </p:nvCxnSpPr>
        <p:spPr>
          <a:xfrm flipH="1">
            <a:off x="8698939" y="3013066"/>
            <a:ext cx="3049203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A667CDCC-FDE7-E442-A0A4-9A6257129FAE}"/>
              </a:ext>
            </a:extLst>
          </p:cNvPr>
          <p:cNvSpPr/>
          <p:nvPr userDrawn="1"/>
        </p:nvSpPr>
        <p:spPr>
          <a:xfrm>
            <a:off x="11708025" y="2977473"/>
            <a:ext cx="89012" cy="89012"/>
          </a:xfrm>
          <a:prstGeom prst="ellipse">
            <a:avLst/>
          </a:prstGeom>
          <a:solidFill>
            <a:srgbClr val="FFE74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42D66B98-EE2E-5D44-AD90-CF7B72FACA6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814765" y="3208918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DADCDC-8163-CB4F-A817-EC414581657D}"/>
              </a:ext>
            </a:extLst>
          </p:cNvPr>
          <p:cNvCxnSpPr>
            <a:cxnSpLocks/>
          </p:cNvCxnSpPr>
          <p:nvPr userDrawn="1"/>
        </p:nvCxnSpPr>
        <p:spPr>
          <a:xfrm flipH="1">
            <a:off x="906309" y="3013066"/>
            <a:ext cx="3049203" cy="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1DCC233E-160E-864B-8AE1-087AD8EF99E7}"/>
              </a:ext>
            </a:extLst>
          </p:cNvPr>
          <p:cNvSpPr/>
          <p:nvPr userDrawn="1"/>
        </p:nvSpPr>
        <p:spPr>
          <a:xfrm>
            <a:off x="3910141" y="2960917"/>
            <a:ext cx="90745" cy="90745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3EF27620-2385-AE45-88B6-CE72D192199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922496" y="3208918"/>
            <a:ext cx="3049201" cy="2864923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0EC2DD-48E2-FD40-A8BD-23FF8F857ABC}"/>
              </a:ext>
            </a:extLst>
          </p:cNvPr>
          <p:cNvSpPr/>
          <p:nvPr userDrawn="1"/>
        </p:nvSpPr>
        <p:spPr>
          <a:xfrm>
            <a:off x="7788805" y="2960917"/>
            <a:ext cx="90745" cy="90745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4CC5E2-43C7-F14B-AFEF-F51A340E40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3" y="2361410"/>
            <a:ext cx="3183320" cy="584775"/>
          </a:xfrm>
        </p:spPr>
        <p:txBody>
          <a:bodyPr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A8143741-F0F4-4245-988B-80A3D17E54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37811" y="2361410"/>
            <a:ext cx="3183320" cy="584775"/>
          </a:xfrm>
        </p:spPr>
        <p:txBody>
          <a:bodyPr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  <p:sp>
        <p:nvSpPr>
          <p:cNvPr id="58" name="Text Placeholder 5">
            <a:extLst>
              <a:ext uri="{FF2B5EF4-FFF2-40B4-BE49-F238E27FC236}">
                <a16:creationId xmlns:a16="http://schemas.microsoft.com/office/drawing/2014/main" id="{3AFC54D9-EA84-E64C-92C8-D67D3E8DEE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38603" y="2361410"/>
            <a:ext cx="3183320" cy="584775"/>
          </a:xfrm>
        </p:spPr>
        <p:txBody>
          <a:bodyPr lIns="90000">
            <a:spAutoFit/>
          </a:bodyPr>
          <a:lstStyle>
            <a:lvl1pPr>
              <a:defRPr sz="1600" b="0" i="0">
                <a:latin typeface="Montserrat" pitchFamily="2" charset="77"/>
              </a:defRPr>
            </a:lvl1pPr>
            <a:lvl2pPr>
              <a:defRPr sz="1600" b="0" i="0">
                <a:latin typeface="Montserrat Medium" pitchFamily="2" charset="77"/>
              </a:defRPr>
            </a:lvl2pPr>
            <a:lvl3pPr>
              <a:defRPr sz="1600" b="0" i="0">
                <a:latin typeface="Montserrat Medium" pitchFamily="2" charset="77"/>
              </a:defRPr>
            </a:lvl3pPr>
            <a:lvl4pPr>
              <a:defRPr sz="1600" b="0" i="0">
                <a:latin typeface="Montserrat Medium" pitchFamily="2" charset="77"/>
              </a:defRPr>
            </a:lvl4pPr>
            <a:lvl5pPr>
              <a:defRPr sz="1600" b="0" i="0">
                <a:latin typeface="Montserrat Medium" pitchFamily="2" charset="77"/>
              </a:defRPr>
            </a:lvl5pPr>
          </a:lstStyle>
          <a:p>
            <a:pPr lvl="0"/>
            <a:r>
              <a:rPr lang="en-US"/>
              <a:t>Add a two lines title. If one line only lower this text box.</a:t>
            </a:r>
          </a:p>
        </p:txBody>
      </p:sp>
    </p:spTree>
    <p:extLst>
      <p:ext uri="{BB962C8B-B14F-4D97-AF65-F5344CB8AC3E}">
        <p14:creationId xmlns:p14="http://schemas.microsoft.com/office/powerpoint/2010/main" val="17419240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6">
            <a:extLst>
              <a:ext uri="{FF2B5EF4-FFF2-40B4-BE49-F238E27FC236}">
                <a16:creationId xmlns:a16="http://schemas.microsoft.com/office/drawing/2014/main" id="{9B9F5B50-E557-C54B-81EE-545872249078}"/>
              </a:ext>
            </a:extLst>
          </p:cNvPr>
          <p:cNvSpPr/>
          <p:nvPr userDrawn="1"/>
        </p:nvSpPr>
        <p:spPr>
          <a:xfrm rot="10800000">
            <a:off x="11296948" y="-30406"/>
            <a:ext cx="529384" cy="6893170"/>
          </a:xfrm>
          <a:custGeom>
            <a:avLst/>
            <a:gdLst>
              <a:gd name="connsiteX0" fmla="*/ 4555178 w 5042784"/>
              <a:gd name="connsiteY0" fmla="*/ 110 h 8535164"/>
              <a:gd name="connsiteX1" fmla="*/ 6908 w 5042784"/>
              <a:gd name="connsiteY1" fmla="*/ 3124274 h 8535164"/>
              <a:gd name="connsiteX2" fmla="*/ 5042649 w 5042784"/>
              <a:gd name="connsiteY2" fmla="*/ 8535275 h 8535164"/>
              <a:gd name="connsiteX0" fmla="*/ 4556458 w 4556458"/>
              <a:gd name="connsiteY0" fmla="*/ 0 h 6028447"/>
              <a:gd name="connsiteX1" fmla="*/ 8188 w 4556458"/>
              <a:gd name="connsiteY1" fmla="*/ 3124164 h 6028447"/>
              <a:gd name="connsiteX2" fmla="*/ 4287184 w 4556458"/>
              <a:gd name="connsiteY2" fmla="*/ 6028447 h 6028447"/>
              <a:gd name="connsiteX0" fmla="*/ 4272678 w 4287184"/>
              <a:gd name="connsiteY0" fmla="*/ 0 h 5981150"/>
              <a:gd name="connsiteX1" fmla="*/ 8188 w 4287184"/>
              <a:gd name="connsiteY1" fmla="*/ 3076867 h 5981150"/>
              <a:gd name="connsiteX2" fmla="*/ 4287184 w 4287184"/>
              <a:gd name="connsiteY2" fmla="*/ 5981150 h 5981150"/>
              <a:gd name="connsiteX0" fmla="*/ 4325230 w 4325230"/>
              <a:gd name="connsiteY0" fmla="*/ 0 h 5960129"/>
              <a:gd name="connsiteX1" fmla="*/ 8188 w 4325230"/>
              <a:gd name="connsiteY1" fmla="*/ 3055846 h 5960129"/>
              <a:gd name="connsiteX2" fmla="*/ 4287184 w 4325230"/>
              <a:gd name="connsiteY2" fmla="*/ 5960129 h 5960129"/>
              <a:gd name="connsiteX0" fmla="*/ 4325140 w 4339645"/>
              <a:gd name="connsiteY0" fmla="*/ 0 h 5981150"/>
              <a:gd name="connsiteX1" fmla="*/ 8098 w 4339645"/>
              <a:gd name="connsiteY1" fmla="*/ 3055846 h 5981150"/>
              <a:gd name="connsiteX2" fmla="*/ 4339645 w 4339645"/>
              <a:gd name="connsiteY2" fmla="*/ 5981150 h 5981150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4367465 w 4367464"/>
              <a:gd name="connsiteY0" fmla="*/ 0 h 5992134"/>
              <a:gd name="connsiteX1" fmla="*/ 50423 w 4367464"/>
              <a:gd name="connsiteY1" fmla="*/ 3055846 h 5992134"/>
              <a:gd name="connsiteX2" fmla="*/ 428576 w 4367464"/>
              <a:gd name="connsiteY2" fmla="*/ 5992134 h 5992134"/>
              <a:gd name="connsiteX0" fmla="*/ 5294537 w 5294536"/>
              <a:gd name="connsiteY0" fmla="*/ 0 h 5992134"/>
              <a:gd name="connsiteX1" fmla="*/ 977495 w 5294536"/>
              <a:gd name="connsiteY1" fmla="*/ 3055846 h 5992134"/>
              <a:gd name="connsiteX2" fmla="*/ 1355648 w 5294536"/>
              <a:gd name="connsiteY2" fmla="*/ 5992134 h 5992134"/>
              <a:gd name="connsiteX0" fmla="*/ 8982208 w 10876490"/>
              <a:gd name="connsiteY0" fmla="*/ 0 h 5992134"/>
              <a:gd name="connsiteX1" fmla="*/ 4665166 w 10876490"/>
              <a:gd name="connsiteY1" fmla="*/ 3055846 h 5992134"/>
              <a:gd name="connsiteX2" fmla="*/ 5043319 w 10876490"/>
              <a:gd name="connsiteY2" fmla="*/ 5992134 h 5992134"/>
              <a:gd name="connsiteX0" fmla="*/ 13038723 w 18817734"/>
              <a:gd name="connsiteY0" fmla="*/ 0 h 5992134"/>
              <a:gd name="connsiteX1" fmla="*/ 8721681 w 18817734"/>
              <a:gd name="connsiteY1" fmla="*/ 3055846 h 5992134"/>
              <a:gd name="connsiteX2" fmla="*/ 9099834 w 18817734"/>
              <a:gd name="connsiteY2" fmla="*/ 5992134 h 5992134"/>
              <a:gd name="connsiteX0" fmla="*/ 0 w 10392556"/>
              <a:gd name="connsiteY0" fmla="*/ 0 h 5875957"/>
              <a:gd name="connsiteX1" fmla="*/ 9544829 w 10392556"/>
              <a:gd name="connsiteY1" fmla="*/ 2939669 h 5875957"/>
              <a:gd name="connsiteX2" fmla="*/ 9922982 w 10392556"/>
              <a:gd name="connsiteY2" fmla="*/ 5875957 h 5875957"/>
              <a:gd name="connsiteX0" fmla="*/ 0 w 15544654"/>
              <a:gd name="connsiteY0" fmla="*/ 0 h 5875957"/>
              <a:gd name="connsiteX1" fmla="*/ 9544829 w 15544654"/>
              <a:gd name="connsiteY1" fmla="*/ 2939669 h 5875957"/>
              <a:gd name="connsiteX2" fmla="*/ 9922982 w 15544654"/>
              <a:gd name="connsiteY2" fmla="*/ 5875957 h 587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44654" h="5875957">
                <a:moveTo>
                  <a:pt x="0" y="0"/>
                </a:moveTo>
                <a:cubicBezTo>
                  <a:pt x="0" y="0"/>
                  <a:pt x="27297621" y="809131"/>
                  <a:pt x="9544829" y="2939669"/>
                </a:cubicBezTo>
                <a:cubicBezTo>
                  <a:pt x="-8207963" y="5070207"/>
                  <a:pt x="9922982" y="5875957"/>
                  <a:pt x="9922982" y="5875957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A89752E-D22F-8646-91C3-DE7721862931}"/>
              </a:ext>
            </a:extLst>
          </p:cNvPr>
          <p:cNvSpPr/>
          <p:nvPr userDrawn="1"/>
        </p:nvSpPr>
        <p:spPr>
          <a:xfrm rot="11329591">
            <a:off x="11211763" y="5576501"/>
            <a:ext cx="361899" cy="361899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9E07A7-C19F-6240-B61A-3F40234823CE}"/>
              </a:ext>
            </a:extLst>
          </p:cNvPr>
          <p:cNvSpPr/>
          <p:nvPr userDrawn="1"/>
        </p:nvSpPr>
        <p:spPr>
          <a:xfrm rot="11329591">
            <a:off x="11659239" y="1133708"/>
            <a:ext cx="230912" cy="230912"/>
          </a:xfrm>
          <a:prstGeom prst="ellipse">
            <a:avLst/>
          </a:prstGeom>
          <a:solidFill>
            <a:schemeClr val="accent2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8706FB-6317-3944-98A5-F9C10EBC3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2" y="604610"/>
            <a:ext cx="4533900" cy="1589950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9349C33-F7DC-324C-B4BF-3D25232BB6B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1" y="2305678"/>
            <a:ext cx="5759691" cy="5289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04EAAC7-3441-D34D-9047-FD4771D030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37030" y="412698"/>
            <a:ext cx="4765037" cy="594365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DC40A3-138D-8243-B703-DC8634CF6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01" y="2971168"/>
            <a:ext cx="5759691" cy="2027955"/>
          </a:xfrm>
        </p:spPr>
        <p:txBody>
          <a:bodyPr>
            <a:noAutofit/>
          </a:bodyPr>
          <a:lstStyle>
            <a:lvl1pPr>
              <a:defRPr sz="1400" b="0" i="0">
                <a:latin typeface="Montserrat ExtraLight" pitchFamily="2" charset="77"/>
              </a:defRPr>
            </a:lvl1pPr>
            <a:lvl2pPr>
              <a:defRPr sz="1100" b="0" i="0">
                <a:latin typeface="Montserrat ExtraLight" pitchFamily="2" charset="77"/>
              </a:defRPr>
            </a:lvl2pPr>
            <a:lvl3pPr>
              <a:defRPr sz="1051" b="0" i="0">
                <a:latin typeface="Montserrat ExtraLight" pitchFamily="2" charset="77"/>
              </a:defRPr>
            </a:lvl3pPr>
            <a:lvl4pPr>
              <a:defRPr sz="1000" b="0" i="0">
                <a:latin typeface="Montserrat ExtraLight" pitchFamily="2" charset="77"/>
              </a:defRPr>
            </a:lvl4pPr>
            <a:lvl5pPr>
              <a:defRPr sz="1000" b="0" i="0">
                <a:latin typeface="Montserrat Extra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2EB502B7-162F-AD42-92C3-10DC26A5B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9D73C774-AF01-D946-B36D-C41747C85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5059712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dashboard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639C53-C836-8B4A-9555-91EAFFCA4C2C}"/>
              </a:ext>
            </a:extLst>
          </p:cNvPr>
          <p:cNvGrpSpPr/>
          <p:nvPr userDrawn="1"/>
        </p:nvGrpSpPr>
        <p:grpSpPr>
          <a:xfrm>
            <a:off x="5172640" y="760269"/>
            <a:ext cx="5540419" cy="5659439"/>
            <a:chOff x="1331438" y="689597"/>
            <a:chExt cx="5609603" cy="5730109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0D20A9D-6963-3A45-9E6B-BCD3D6F75C21}"/>
                </a:ext>
              </a:extLst>
            </p:cNvPr>
            <p:cNvSpPr/>
            <p:nvPr userDrawn="1"/>
          </p:nvSpPr>
          <p:spPr>
            <a:xfrm>
              <a:off x="1331438" y="689597"/>
              <a:ext cx="5609603" cy="5609603"/>
            </a:xfrm>
            <a:prstGeom prst="ellipse">
              <a:avLst/>
            </a:prstGeom>
            <a:ln w="9525" cap="rnd">
              <a:solidFill>
                <a:srgbClr val="1B324B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A50BF1-5E71-324D-81F4-B7E169939A40}"/>
                </a:ext>
              </a:extLst>
            </p:cNvPr>
            <p:cNvSpPr/>
            <p:nvPr userDrawn="1"/>
          </p:nvSpPr>
          <p:spPr>
            <a:xfrm>
              <a:off x="5210054" y="863599"/>
              <a:ext cx="231905" cy="231905"/>
            </a:xfrm>
            <a:prstGeom prst="ellipse">
              <a:avLst/>
            </a:prstGeom>
            <a:solidFill>
              <a:schemeClr val="accent1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6704FD5-2939-2B4E-AB68-174FA89AEB39}"/>
                </a:ext>
              </a:extLst>
            </p:cNvPr>
            <p:cNvSpPr/>
            <p:nvPr userDrawn="1"/>
          </p:nvSpPr>
          <p:spPr>
            <a:xfrm>
              <a:off x="4540603" y="6095856"/>
              <a:ext cx="323850" cy="323850"/>
            </a:xfrm>
            <a:prstGeom prst="ellipse">
              <a:avLst/>
            </a:prstGeom>
            <a:solidFill>
              <a:schemeClr val="accent2"/>
            </a:solidFill>
            <a:ln w="9525" cap="rnd">
              <a:noFill/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Montserrat" pitchFamily="2" charset="77"/>
              </a:endParaRPr>
            </a:p>
          </p:txBody>
        </p:sp>
      </p:grp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3546C77-E519-434B-99DD-1F118B1C7C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38602" y="3290926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230226B7-5FAA-A241-9C46-79587F160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07666" y="1572376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BA4765-9684-2241-9B75-F37689E0BA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103" y="760267"/>
            <a:ext cx="4533900" cy="1671384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8D05A75-9022-DB44-B2DC-20B78FE933A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07103" y="2730694"/>
            <a:ext cx="2743200" cy="83094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345953A-870C-C34F-A76A-FBF53553F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E3C2E9A4-8C5A-6048-A606-275179E1F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2303855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dashboards with patter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9EB4CD20-C73B-0841-9E0A-70E30C188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6756" y="1340390"/>
            <a:ext cx="4643851" cy="464385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53546C77-E519-434B-99DD-1F118B1C7C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128322" y="1637908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230226B7-5FAA-A241-9C46-79587F1601D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97386" y="3429001"/>
            <a:ext cx="4207497" cy="2316638"/>
          </a:xfrm>
          <a:effectLst>
            <a:outerShdw blurRad="1143000" dist="381000" dir="6000000" algn="ctr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03D404-6E6D-5344-8036-C25563C83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674" y="760268"/>
            <a:ext cx="3320105" cy="1680591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defRPr sz="3200" b="0" i="0">
                <a:latin typeface="Montserrat" pitchFamily="2" charset="77"/>
              </a:defRPr>
            </a:lvl1pPr>
          </a:lstStyle>
          <a:p>
            <a:r>
              <a:rPr lang="en-US"/>
              <a:t>Click to edit a brief title of three rows max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5A896E2-110D-3847-A00D-F1EC61FF34E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557672" y="2598056"/>
            <a:ext cx="2743200" cy="83094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rgbClr val="152838"/>
                </a:solidFill>
                <a:latin typeface="Montserrat Light" pitchFamily="2" charset="77"/>
              </a:defRPr>
            </a:lvl1pPr>
            <a:lvl2pPr marL="457183" indent="0" algn="ctr">
              <a:buNone/>
              <a:defRPr sz="2000"/>
            </a:lvl2pPr>
            <a:lvl3pPr marL="914366" indent="0" algn="ctr">
              <a:buNone/>
              <a:defRPr sz="1800"/>
            </a:lvl3pPr>
            <a:lvl4pPr marL="1371550" indent="0" algn="ctr">
              <a:buNone/>
              <a:defRPr sz="1600"/>
            </a:lvl4pPr>
            <a:lvl5pPr marL="1828733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8" indent="0" algn="ctr">
              <a:buNone/>
              <a:defRPr sz="1600"/>
            </a:lvl7pPr>
            <a:lvl8pPr marL="3200281" indent="0" algn="ctr">
              <a:buNone/>
              <a:defRPr sz="1600"/>
            </a:lvl8pPr>
            <a:lvl9pPr marL="3657465" indent="0" algn="ctr">
              <a:buNone/>
              <a:defRPr sz="1600"/>
            </a:lvl9pPr>
          </a:lstStyle>
          <a:p>
            <a:r>
              <a:rPr lang="en-US"/>
              <a:t>Click to edit a subtitle, if title is too long support on this subtitle 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D371916-BFA4-1741-B9D6-3C067DBE3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F6F585D-046D-2647-9862-83FFB299F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273723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8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theme" Target="../theme/theme3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slideLayout" Target="../slideLayouts/slideLayout140.xml"/><Relationship Id="rId39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slideLayout" Target="../slideLayouts/slideLayout143.xml"/><Relationship Id="rId41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38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40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31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1B1689-4F69-704B-A62F-F70B4A37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A1755-613C-7546-AD37-9F1F8DA91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A3BD-BBC1-784A-A55D-399D9A855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A4188E-311E-451D-0103-A1B17499C71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7788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© Sievo</a:t>
            </a:r>
          </a:p>
        </p:txBody>
      </p:sp>
    </p:spTree>
    <p:extLst>
      <p:ext uri="{BB962C8B-B14F-4D97-AF65-F5344CB8AC3E}">
        <p14:creationId xmlns:p14="http://schemas.microsoft.com/office/powerpoint/2010/main" val="234835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0" r:id="rId2"/>
    <p:sldLayoutId id="2147483660" r:id="rId3"/>
    <p:sldLayoutId id="2147483661" r:id="rId4"/>
    <p:sldLayoutId id="2147483662" r:id="rId5"/>
    <p:sldLayoutId id="2147483667" r:id="rId6"/>
    <p:sldLayoutId id="2147483699" r:id="rId7"/>
    <p:sldLayoutId id="2147483701" r:id="rId8"/>
    <p:sldLayoutId id="2147483713" r:id="rId9"/>
    <p:sldLayoutId id="2147483700" r:id="rId10"/>
    <p:sldLayoutId id="2147483716" r:id="rId11"/>
    <p:sldLayoutId id="2147483717" r:id="rId12"/>
    <p:sldLayoutId id="2147483718" r:id="rId13"/>
    <p:sldLayoutId id="2147483719" r:id="rId14"/>
    <p:sldLayoutId id="2147483721" r:id="rId15"/>
    <p:sldLayoutId id="2147483722" r:id="rId16"/>
    <p:sldLayoutId id="2147483723" r:id="rId17"/>
    <p:sldLayoutId id="2147483708" r:id="rId18"/>
    <p:sldLayoutId id="2147483711" r:id="rId19"/>
    <p:sldLayoutId id="2147483714" r:id="rId20"/>
    <p:sldLayoutId id="2147483715" r:id="rId21"/>
    <p:sldLayoutId id="2147483710" r:id="rId22"/>
    <p:sldLayoutId id="2147483712" r:id="rId23"/>
    <p:sldLayoutId id="2147483678" r:id="rId24"/>
    <p:sldLayoutId id="2147483709" r:id="rId25"/>
    <p:sldLayoutId id="2147483679" r:id="rId26"/>
    <p:sldLayoutId id="2147483652" r:id="rId27"/>
    <p:sldLayoutId id="2147483672" r:id="rId28"/>
    <p:sldLayoutId id="2147483650" r:id="rId29"/>
    <p:sldLayoutId id="2147483706" r:id="rId30"/>
    <p:sldLayoutId id="2147483707" r:id="rId31"/>
    <p:sldLayoutId id="2147483655" r:id="rId32"/>
    <p:sldLayoutId id="2147483674" r:id="rId33"/>
    <p:sldLayoutId id="2147483675" r:id="rId34"/>
    <p:sldLayoutId id="2147483676" r:id="rId35"/>
    <p:sldLayoutId id="2147483677" r:id="rId36"/>
    <p:sldLayoutId id="2147483673" r:id="rId37"/>
    <p:sldLayoutId id="2147483685" r:id="rId38"/>
    <p:sldLayoutId id="2147483705" r:id="rId39"/>
    <p:sldLayoutId id="2147483683" r:id="rId40"/>
    <p:sldLayoutId id="2147483703" r:id="rId41"/>
    <p:sldLayoutId id="2147483704" r:id="rId42"/>
    <p:sldLayoutId id="2147483659" r:id="rId4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B324B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5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1B1689-4F69-704B-A62F-F70B4A37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A1755-613C-7546-AD37-9F1F8DA91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264A2-21A5-9A47-BC24-F02EDB7D5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3" y="6492878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None/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pPr/>
              <a:t>27.2.2024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A3BD-BBC1-784A-A55D-399D9A855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None/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7BE04-EF2C-092E-0D4E-4E7BE37FC11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77888" cy="123111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marL="0" indent="0" algn="l">
              <a:buNone/>
            </a:pPr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 © Sievo</a:t>
            </a:r>
          </a:p>
        </p:txBody>
      </p:sp>
    </p:spTree>
    <p:extLst>
      <p:ext uri="{BB962C8B-B14F-4D97-AF65-F5344CB8AC3E}">
        <p14:creationId xmlns:p14="http://schemas.microsoft.com/office/powerpoint/2010/main" val="89321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</p:sldLayoutIdLst>
  <p:hf hdr="0"/>
  <p:txStyles>
    <p:titleStyle>
      <a:lvl1pPr algn="l" defTabSz="914366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B324B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36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5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1pPr>
      <a:lvl2pPr marL="457183" indent="0" algn="l" defTabSz="91436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2pPr>
      <a:lvl3pPr marL="914366" indent="0" algn="l" defTabSz="91436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3pPr>
      <a:lvl4pPr marL="1371550" indent="0" algn="l" defTabSz="91436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4pPr>
      <a:lvl5pPr marL="1828733" indent="0" algn="l" defTabSz="91436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5pPr>
      <a:lvl6pPr marL="2514506" indent="-228592" algn="l" defTabSz="914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0" indent="-228592" algn="l" defTabSz="914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3" indent="-228592" algn="l" defTabSz="914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6" indent="-228592" algn="l" defTabSz="914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6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3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5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8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1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5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35">
          <p15:clr>
            <a:srgbClr val="F26B43"/>
          </p15:clr>
        </p15:guide>
        <p15:guide id="2" orient="horz" pos="1087">
          <p15:clr>
            <a:srgbClr val="F26B43"/>
          </p15:clr>
        </p15:guide>
        <p15:guide id="3" orient="horz" pos="4136">
          <p15:clr>
            <a:srgbClr val="F26B43"/>
          </p15:clr>
        </p15:guide>
        <p15:guide id="4" pos="528">
          <p15:clr>
            <a:srgbClr val="F26B43"/>
          </p15:clr>
        </p15:guide>
        <p15:guide id="5" pos="715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1B1689-4F69-704B-A62F-F70B4A37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A1755-613C-7546-AD37-9F1F8DA91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264A2-21A5-9A47-BC24-F02EDB7D5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3" y="6492878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t>27.2.2024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6275A-A16A-624E-BC9A-C0B3B810C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92878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A3BD-BBC1-784A-A55D-399D9A855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2" y="6492877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7BE04-EF2C-092E-0D4E-4E7BE37FC11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7788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© Sievo</a:t>
            </a:r>
          </a:p>
        </p:txBody>
      </p:sp>
    </p:spTree>
    <p:extLst>
      <p:ext uri="{BB962C8B-B14F-4D97-AF65-F5344CB8AC3E}">
        <p14:creationId xmlns:p14="http://schemas.microsoft.com/office/powerpoint/2010/main" val="322709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  <p:sldLayoutId id="2147483795" r:id="rId37"/>
    <p:sldLayoutId id="2147483796" r:id="rId38"/>
  </p:sldLayoutIdLst>
  <p:hf hdr="0"/>
  <p:txStyles>
    <p:titleStyle>
      <a:lvl1pPr algn="l" defTabSz="914366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B324B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36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5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1pPr>
      <a:lvl2pPr marL="457183" indent="0" algn="l" defTabSz="91436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2pPr>
      <a:lvl3pPr marL="914366" indent="0" algn="l" defTabSz="91436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3pPr>
      <a:lvl4pPr marL="1371550" indent="0" algn="l" defTabSz="91436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4pPr>
      <a:lvl5pPr marL="1828733" indent="0" algn="l" defTabSz="91436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5pPr>
      <a:lvl6pPr marL="2514506" indent="-228592" algn="l" defTabSz="914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0" indent="-228592" algn="l" defTabSz="914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3" indent="-228592" algn="l" defTabSz="914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6" indent="-228592" algn="l" defTabSz="914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6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3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5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8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1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5" algn="l" defTabSz="9143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1B1689-4F69-704B-A62F-F70B4A37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A1755-613C-7546-AD37-9F1F8DA91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264A2-21A5-9A47-BC24-F02EDB7D5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1" y="6492875"/>
            <a:ext cx="962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fld id="{5EF0D229-E806-8B40-BFE1-A1F3D277956D}" type="datetime1">
              <a:rPr lang="fi-FI" smtClean="0"/>
              <a:t>27.2.2024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6275A-A16A-624E-BC9A-C0B3B810C1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65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FI"/>
              <a:t>Confidential © </a:t>
            </a:r>
            <a:r>
              <a:rPr lang="en-US"/>
              <a:t>Sievo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CA3BD-BBC1-784A-A55D-399D9A855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8CA22EA6-5B88-7A42-8A7C-44BEBC56D8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C679EE-5CE8-22BF-4198-E58EF2F3905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36080"/>
            <a:ext cx="877888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© Sievo</a:t>
            </a:r>
          </a:p>
        </p:txBody>
      </p:sp>
    </p:spTree>
    <p:extLst>
      <p:ext uri="{BB962C8B-B14F-4D97-AF65-F5344CB8AC3E}">
        <p14:creationId xmlns:p14="http://schemas.microsoft.com/office/powerpoint/2010/main" val="7653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1B324B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5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rgbClr val="1B324B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png"/><Relationship Id="rId7" Type="http://schemas.openxmlformats.org/officeDocument/2006/relationships/hyperlink" Target="https://vimeo.com/724577342/9b8288e85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en.wikipedia.org/wiki/File:Flag_of_the_United_States.sv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hyperlink" Target="https://procurementleaders.com/events/world-procurement-awards/winner-sievo/" TargetMode="External"/><Relationship Id="rId3" Type="http://schemas.openxmlformats.org/officeDocument/2006/relationships/hyperlink" Target="https://spendmatters.com/almanac/sievo/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2.png"/><Relationship Id="rId2" Type="http://schemas.openxmlformats.org/officeDocument/2006/relationships/chart" Target="../charts/chart1.xml"/><Relationship Id="rId16" Type="http://schemas.openxmlformats.org/officeDocument/2006/relationships/image" Target="../media/image51.sv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hyperlink" Target="https://www.procuretech.co/procuretech100/" TargetMode="External"/><Relationship Id="rId15" Type="http://schemas.openxmlformats.org/officeDocument/2006/relationships/image" Target="../media/image25.png"/><Relationship Id="rId10" Type="http://schemas.openxmlformats.org/officeDocument/2006/relationships/image" Target="../media/image46.svg"/><Relationship Id="rId19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jpe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png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sv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jpe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13" Type="http://schemas.openxmlformats.org/officeDocument/2006/relationships/image" Target="../media/image114.svg"/><Relationship Id="rId3" Type="http://schemas.openxmlformats.org/officeDocument/2006/relationships/image" Target="../media/image105.png"/><Relationship Id="rId7" Type="http://schemas.openxmlformats.org/officeDocument/2006/relationships/hyperlink" Target="https://hub.sievo.com/case-studies-hikma" TargetMode="External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08.svg"/><Relationship Id="rId11" Type="http://schemas.openxmlformats.org/officeDocument/2006/relationships/image" Target="../media/image112.svg"/><Relationship Id="rId5" Type="http://schemas.openxmlformats.org/officeDocument/2006/relationships/image" Target="../media/image107.png"/><Relationship Id="rId10" Type="http://schemas.openxmlformats.org/officeDocument/2006/relationships/image" Target="../media/image111.png"/><Relationship Id="rId4" Type="http://schemas.openxmlformats.org/officeDocument/2006/relationships/image" Target="../media/image106.svg"/><Relationship Id="rId9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BA413C2-7E7E-A74A-AD87-D7A2A366A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1396" r="8924" b="9378"/>
          <a:stretch/>
        </p:blipFill>
        <p:spPr>
          <a:xfrm>
            <a:off x="6756800" y="1703741"/>
            <a:ext cx="5435200" cy="5154259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0F0F3FA-8076-7654-64BD-E7270DB1F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031542" y="3933699"/>
            <a:ext cx="7029691" cy="698085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0CBF9C-6130-7C1F-69D4-3B64533EA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36808" y="4631784"/>
            <a:ext cx="420624" cy="42484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4A74F1-9038-C91A-B8F8-AFACF607C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04960" y="6263106"/>
            <a:ext cx="313944" cy="31143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0669D-3C7E-4A5B-851D-7B94E6D80221}"/>
              </a:ext>
            </a:extLst>
          </p:cNvPr>
          <p:cNvSpPr txBox="1"/>
          <p:nvPr/>
        </p:nvSpPr>
        <p:spPr>
          <a:xfrm>
            <a:off x="420983" y="3819205"/>
            <a:ext cx="59098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One path to simplification with Sievo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81BCBA-7B80-787F-B790-27E46C4D19C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3274" y="2438868"/>
            <a:ext cx="9789817" cy="13388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B324B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Sievo Informational Presentation for GSA Acquisition Policy Federal Advisory Committee.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4FF2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8406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5EB794-FFD5-C1E5-948F-AFCC43156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410" y="2174441"/>
            <a:ext cx="3749925" cy="3630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BE1B95F-39A0-1AE8-154E-B2501B4B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8" r="23645" b="17671"/>
          <a:stretch/>
        </p:blipFill>
        <p:spPr>
          <a:xfrm>
            <a:off x="-2351" y="-1"/>
            <a:ext cx="4170939" cy="68580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B4317F-00ED-4361-AF3E-B8C0F1D3EC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07264" y="893235"/>
            <a:ext cx="6499100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Prioritizing supplier-specific data to follow emission reductions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FD4830-A8F1-4086-A7C0-B121D700B27F}"/>
              </a:ext>
            </a:extLst>
          </p:cNvPr>
          <p:cNvSpPr txBox="1"/>
          <p:nvPr/>
        </p:nvSpPr>
        <p:spPr>
          <a:xfrm>
            <a:off x="4615556" y="4637728"/>
            <a:ext cx="3193119" cy="1094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Inter" panose="020B050203000000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Follow suppliers’ net zero targets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To give high emission intensity companies a chance in negotiations if they have ambitious targets</a:t>
            </a: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CC8C74-31AD-4E34-BB29-1038BAC3AD53}"/>
              </a:ext>
            </a:extLst>
          </p:cNvPr>
          <p:cNvSpPr txBox="1"/>
          <p:nvPr/>
        </p:nvSpPr>
        <p:spPr>
          <a:xfrm>
            <a:off x="4615556" y="2610252"/>
            <a:ext cx="3110753" cy="7930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Inter" panose="020B05020300000000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Track suppliers’ CDP responses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Prioritizing CDP figures over average emission factors </a:t>
            </a: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026" name="Picture 2" descr="Carbon Disclosure Project - Wikipedia">
            <a:extLst>
              <a:ext uri="{FF2B5EF4-FFF2-40B4-BE49-F238E27FC236}">
                <a16:creationId xmlns:a16="http://schemas.microsoft.com/office/drawing/2014/main" id="{36BAC939-AF2A-D0FE-B01F-8A8266D6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56" y="2074673"/>
            <a:ext cx="1099820" cy="38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mboll's climate targets are approved as aligned with the 1.5°C pathway -  Ramboll Group">
            <a:extLst>
              <a:ext uri="{FF2B5EF4-FFF2-40B4-BE49-F238E27FC236}">
                <a16:creationId xmlns:a16="http://schemas.microsoft.com/office/drawing/2014/main" id="{F407047A-7C04-B046-F777-FD26D33D3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56" y="3989881"/>
            <a:ext cx="1081619" cy="60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AEAABF-E9F2-0CA4-8D29-AF1FEC69F88E}"/>
              </a:ext>
            </a:extLst>
          </p:cNvPr>
          <p:cNvSpPr txBox="1"/>
          <p:nvPr/>
        </p:nvSpPr>
        <p:spPr>
          <a:xfrm>
            <a:off x="4285057" y="6371715"/>
            <a:ext cx="5123987" cy="486285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hlinkClick r:id="rId7"/>
              </a:rPr>
              <a:t>Watch the solution presentation here</a:t>
            </a: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. </a:t>
            </a:r>
            <a:b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Password: Jaxu</a:t>
            </a:r>
          </a:p>
        </p:txBody>
      </p:sp>
      <p:pic>
        <p:nvPicPr>
          <p:cNvPr id="12" name="Picture 2" descr="Deutsche Telekom – Wikipedia">
            <a:extLst>
              <a:ext uri="{FF2B5EF4-FFF2-40B4-BE49-F238E27FC236}">
                <a16:creationId xmlns:a16="http://schemas.microsoft.com/office/drawing/2014/main" id="{16C0DF6C-0DFF-810F-845E-CD1E830DC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5" y="772282"/>
            <a:ext cx="772873" cy="91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BFFEAC-AEC2-A443-E1AA-9FFFFA301DAD}"/>
              </a:ext>
            </a:extLst>
          </p:cNvPr>
          <p:cNvSpPr txBox="1"/>
          <p:nvPr/>
        </p:nvSpPr>
        <p:spPr>
          <a:xfrm>
            <a:off x="83665" y="1692065"/>
            <a:ext cx="4323599" cy="702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Deutsche Telekom </a:t>
            </a:r>
            <a:b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46160-FF11-2E30-A25A-28A3ED29E550}"/>
              </a:ext>
            </a:extLst>
          </p:cNvPr>
          <p:cNvSpPr txBox="1"/>
          <p:nvPr/>
        </p:nvSpPr>
        <p:spPr>
          <a:xfrm>
            <a:off x="83665" y="-49292"/>
            <a:ext cx="1300619" cy="914400"/>
          </a:xfrm>
          <a:prstGeom prst="rect">
            <a:avLst/>
          </a:prstGeom>
          <a:noFill/>
        </p:spPr>
        <p:txBody>
          <a:bodyPr wrap="none" l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1600" b="0" i="0" dirty="0">
                <a:solidFill>
                  <a:srgbClr val="061C31"/>
                </a:solidFill>
                <a:latin typeface="Montserrat" pitchFamily="2" charset="77"/>
              </a:rPr>
              <a:t>Case study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A02385-8A95-B430-1178-C64CE59BD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98" y="5706"/>
            <a:ext cx="1444752" cy="342495"/>
          </a:xfrm>
          <a:prstGeom prst="rect">
            <a:avLst/>
          </a:prstGeom>
          <a:ln w="19050" cap="rnd">
            <a:solidFill>
              <a:srgbClr val="FF0000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sz="1200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DCB6B-E863-AE8D-87F0-7DFDDB09AF4A}"/>
              </a:ext>
            </a:extLst>
          </p:cNvPr>
          <p:cNvSpPr txBox="1"/>
          <p:nvPr/>
        </p:nvSpPr>
        <p:spPr>
          <a:xfrm>
            <a:off x="6872866" y="166381"/>
            <a:ext cx="5319134" cy="69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Global telco organization headquartered in Bonn, Germany with 108+ billion EUR revenue.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Present in 50+ countries, 240+ million customers and 200 000+ employees worldwide.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900" dirty="0">
              <a:solidFill>
                <a:srgbClr val="FF0066"/>
              </a:solidFill>
              <a:latin typeface="Montserrat" pitchFamily="2" charset="77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664B1F2-7F40-C34B-41B5-9C7A8407D496}"/>
              </a:ext>
            </a:extLst>
          </p:cNvPr>
          <p:cNvSpPr txBox="1">
            <a:spLocks/>
          </p:cNvSpPr>
          <p:nvPr/>
        </p:nvSpPr>
        <p:spPr>
          <a:xfrm>
            <a:off x="29267" y="6487169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FI" dirty="0">
                <a:solidFill>
                  <a:schemeClr val="bg1"/>
                </a:solidFill>
              </a:rPr>
              <a:t>Confidential © </a:t>
            </a:r>
            <a:r>
              <a:rPr lang="en-US" dirty="0">
                <a:solidFill>
                  <a:schemeClr val="bg1"/>
                </a:solidFill>
              </a:rPr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143831396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27B39-E464-2447-8096-58CACA5E8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22EA6-5B88-7A42-8A7C-44BEBC56D8C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92844">
                    <a:tint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92844">
                  <a:tint val="75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3" name="Picture 2" descr="Deutsche Telekom – Wikipedia">
            <a:extLst>
              <a:ext uri="{FF2B5EF4-FFF2-40B4-BE49-F238E27FC236}">
                <a16:creationId xmlns:a16="http://schemas.microsoft.com/office/drawing/2014/main" id="{8AA7C67D-B8B7-DCF2-273A-632288D1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952" y="237455"/>
            <a:ext cx="677248" cy="8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F7DCE1-4232-E109-DAC5-41B99818F454}"/>
              </a:ext>
            </a:extLst>
          </p:cNvPr>
          <p:cNvSpPr txBox="1"/>
          <p:nvPr/>
        </p:nvSpPr>
        <p:spPr>
          <a:xfrm>
            <a:off x="368515" y="1743010"/>
            <a:ext cx="10547011" cy="4580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i-FI" sz="1400" dirty="0">
                <a:solidFill>
                  <a:schemeClr val="bg2"/>
                </a:solidFill>
                <a:latin typeface="Montserrat" pitchFamily="2" charset="77"/>
              </a:rPr>
              <a:t>Deutsche Telekom got one single source of Scope 3 emissions truth, with weekly automated data extraction, enrichment and emission mapping.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i-FI" sz="1400" dirty="0">
              <a:solidFill>
                <a:schemeClr val="bg2"/>
              </a:solidFill>
              <a:latin typeface="Montserrat" pitchFamily="2" charset="7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175B+ </a:t>
            </a:r>
            <a:r>
              <a:rPr lang="fi-FI" sz="1400" dirty="0">
                <a:solidFill>
                  <a:schemeClr val="bg2"/>
                </a:solidFill>
                <a:latin typeface="Montserrat" pitchFamily="2" charset="77"/>
              </a:rPr>
              <a:t>USD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spend from 30+ data sources mapped to carbon data.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i-FI" sz="1400" dirty="0">
                <a:solidFill>
                  <a:schemeClr val="bg2"/>
                </a:solidFill>
                <a:latin typeface="Montserrat" pitchFamily="2" charset="77"/>
              </a:rPr>
              <a:t>500+ users have direct access to the system &amp; actionable data. Monthly, 2000+ loggins by their Procurement, Sustainability and Finance teams.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i-FI" sz="1400" dirty="0">
              <a:solidFill>
                <a:schemeClr val="bg2"/>
              </a:solidFill>
              <a:latin typeface="Montserrat" pitchFamily="2" charset="7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Holistic view into Scope 3 emissions with drill down ability to their 5-level taxonomy (total of 521 categories).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i-FI" sz="1400" dirty="0">
                <a:solidFill>
                  <a:schemeClr val="bg2"/>
                </a:solidFill>
                <a:latin typeface="Montserrat" pitchFamily="2" charset="77"/>
              </a:rPr>
              <a:t>Automatically calculated carbon footprint of their supply chain via multiple different emission calculation methods, including spend-based calculations, primary supplier data and supplier information from CDP.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i-FI" sz="1400" dirty="0">
              <a:solidFill>
                <a:schemeClr val="bg2"/>
              </a:solidFill>
              <a:latin typeface="Montserrat" pitchFamily="2" charset="7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Carbon emissions became Deutsche Telekom’s second currency.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CEDBA23-BAEA-0028-64C7-7B03914438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8515" y="1043436"/>
            <a:ext cx="5319134" cy="6921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Results achieved: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77A1437-F144-6742-409A-D4A0EB24D611}"/>
              </a:ext>
            </a:extLst>
          </p:cNvPr>
          <p:cNvSpPr txBox="1">
            <a:spLocks/>
          </p:cNvSpPr>
          <p:nvPr/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FI"/>
              <a:t>Confidential © </a:t>
            </a:r>
            <a:r>
              <a:rPr lang="en-US"/>
              <a:t>Sievo</a:t>
            </a:r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2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9AF104-D38D-43DB-8EF8-97FDDB331B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96375" y="5676900"/>
            <a:ext cx="2881313" cy="2968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Ilona Kivimäki			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D142C-C8F0-4A09-8A2C-14E1ADD0A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Ilona.kivimaki@sievo.com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1D419-5006-4505-B0C9-8EF3791415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i-FI" dirty="0"/>
              <a:t>+358 44 0432 462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CAE0C-4613-483C-A350-F139F97B17B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/>
              <a:t>Confidential © </a:t>
            </a:r>
            <a:r>
              <a:rPr lang="en-US"/>
              <a:t>Sievo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80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C7680D3-F15F-FD5A-47FF-517DEF4D58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6575" y="1023068"/>
            <a:ext cx="4572625" cy="61595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Introduction of Sievo</a:t>
            </a: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C31F1DD0-D1A4-2A1B-142A-862A93F81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118544" y="5047526"/>
            <a:ext cx="1486098" cy="378952"/>
            <a:chOff x="444302" y="2989076"/>
            <a:chExt cx="1486098" cy="378952"/>
          </a:xfrm>
        </p:grpSpPr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EB8A302B-8265-D94C-08EF-3220228D53A9}"/>
                </a:ext>
              </a:extLst>
            </p:cNvPr>
            <p:cNvSpPr/>
            <p:nvPr/>
          </p:nvSpPr>
          <p:spPr>
            <a:xfrm>
              <a:off x="444302" y="2989076"/>
              <a:ext cx="195112" cy="195112"/>
            </a:xfrm>
            <a:prstGeom prst="ellipse">
              <a:avLst/>
            </a:prstGeom>
            <a:ln w="19050">
              <a:solidFill>
                <a:schemeClr val="accent2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F7D261C5-D7CD-FA3E-AB20-7ECA6FE583A7}"/>
                </a:ext>
              </a:extLst>
            </p:cNvPr>
            <p:cNvSpPr txBox="1"/>
            <p:nvPr/>
          </p:nvSpPr>
          <p:spPr>
            <a:xfrm>
              <a:off x="797867" y="2989076"/>
              <a:ext cx="1132533" cy="378952"/>
            </a:xfrm>
            <a:prstGeom prst="rect">
              <a:avLst/>
            </a:prstGeom>
            <a:noFill/>
          </p:spPr>
          <p:txBody>
            <a:bodyPr wrap="square" lIns="0" rtlCol="0" anchor="t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9284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Montserrat Medium"/>
                </a:rPr>
                <a:t>Presenter</a:t>
              </a:r>
              <a:endPara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 descr="Ossi Karalai, VP of Sales and Ilona Kivimaki, Sustainability Sales Executive">
            <a:extLst>
              <a:ext uri="{FF2B5EF4-FFF2-40B4-BE49-F238E27FC236}">
                <a16:creationId xmlns:a16="http://schemas.microsoft.com/office/drawing/2014/main" id="{45B35875-2B9E-BFFA-85F2-78974445E140}"/>
              </a:ext>
            </a:extLst>
          </p:cNvPr>
          <p:cNvGrpSpPr/>
          <p:nvPr/>
        </p:nvGrpSpPr>
        <p:grpSpPr>
          <a:xfrm>
            <a:off x="3645417" y="2650169"/>
            <a:ext cx="6068926" cy="2122074"/>
            <a:chOff x="6540216" y="2173340"/>
            <a:chExt cx="6068926" cy="212207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5B41B64-61DE-D2C7-F569-9AC7D5E37899}"/>
                </a:ext>
              </a:extLst>
            </p:cNvPr>
            <p:cNvGrpSpPr/>
            <p:nvPr/>
          </p:nvGrpSpPr>
          <p:grpSpPr>
            <a:xfrm>
              <a:off x="6540216" y="2173340"/>
              <a:ext cx="5102930" cy="2122074"/>
              <a:chOff x="1372142" y="6273154"/>
              <a:chExt cx="5102930" cy="2122074"/>
            </a:xfrm>
          </p:grpSpPr>
          <p:pic>
            <p:nvPicPr>
              <p:cNvPr id="8" name="Content Placeholder 17">
                <a:extLst>
                  <a:ext uri="{FF2B5EF4-FFF2-40B4-BE49-F238E27FC236}">
                    <a16:creationId xmlns:a16="http://schemas.microsoft.com/office/drawing/2014/main" id="{113D483F-2A60-E445-5849-42D598AAF2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30" b="24069"/>
              <a:stretch/>
            </p:blipFill>
            <p:spPr>
              <a:xfrm>
                <a:off x="4974374" y="6273154"/>
                <a:ext cx="1500698" cy="1500698"/>
              </a:xfrm>
              <a:prstGeom prst="ellipse">
                <a:avLst/>
              </a:prstGeom>
              <a:ln w="19050">
                <a:solidFill>
                  <a:schemeClr val="accent2"/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88B7B6-E724-6C13-37A5-558D564C8EAD}"/>
                  </a:ext>
                </a:extLst>
              </p:cNvPr>
              <p:cNvSpPr txBox="1"/>
              <p:nvPr/>
            </p:nvSpPr>
            <p:spPr>
              <a:xfrm>
                <a:off x="1372142" y="7897260"/>
                <a:ext cx="2477648" cy="497968"/>
              </a:xfrm>
              <a:prstGeom prst="rect">
                <a:avLst/>
              </a:prstGeom>
              <a:noFill/>
            </p:spPr>
            <p:txBody>
              <a:bodyPr wrap="square" lIns="0" rtlCol="0" anchor="t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2844"/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Montserrat Medium"/>
                  </a:rPr>
                  <a:t>Ossi Karali</a:t>
                </a:r>
              </a:p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F7F7">
                        <a:lumMod val="50000"/>
                      </a:srgbClr>
                    </a:solidFill>
                    <a:effectLst/>
                    <a:uLnTx/>
                    <a:uFillTx/>
                    <a:latin typeface="Montserrat" panose="00000500000000000000" pitchFamily="2" charset="0"/>
                    <a:ea typeface="+mn-ea"/>
                    <a:cs typeface="+mn-cs"/>
                  </a:rPr>
                  <a:t>VP, </a:t>
                </a:r>
                <a:r>
                  <a:rPr lang="en-AU" sz="1200" dirty="0">
                    <a:solidFill>
                      <a:srgbClr val="F7F7F7">
                        <a:lumMod val="50000"/>
                      </a:srgbClr>
                    </a:solidFill>
                    <a:latin typeface="Montserrat" panose="00000500000000000000" pitchFamily="2" charset="0"/>
                  </a:rPr>
                  <a:t>Sales</a:t>
                </a:r>
                <a:endPara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7F7">
                      <a:lumMod val="50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  <a:p>
                <a:pPr marL="0" marR="0" lvl="0" indent="0" algn="l" defTabSz="9143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9284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11" name="Picture 10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1E86C3E5-5DC6-7B19-022A-B1391A19FC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2281546" y="7830815"/>
                <a:ext cx="518636" cy="273095"/>
              </a:xfrm>
              <a:prstGeom prst="ellipse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3E988A-9206-98D4-7EE7-A44632006A67}"/>
                </a:ext>
              </a:extLst>
            </p:cNvPr>
            <p:cNvSpPr txBox="1"/>
            <p:nvPr/>
          </p:nvSpPr>
          <p:spPr>
            <a:xfrm>
              <a:off x="10013343" y="3797446"/>
              <a:ext cx="2595799" cy="497968"/>
            </a:xfrm>
            <a:prstGeom prst="rect">
              <a:avLst/>
            </a:prstGeom>
            <a:noFill/>
          </p:spPr>
          <p:txBody>
            <a:bodyPr wrap="square" lIns="0" rtlCol="0" anchor="t" anchorCtr="0">
              <a:noAutofit/>
            </a:bodyPr>
            <a:lstStyle/>
            <a:p>
              <a:pPr marL="0" marR="0" lvl="0" indent="0" algn="l" defTabSz="914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92844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Ilona Kivimäki</a:t>
              </a:r>
            </a:p>
            <a:p>
              <a:pPr marL="0" marR="0" lvl="0" indent="0" algn="l" defTabSz="914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F7F7">
                      <a:lumMod val="50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rPr>
                <a:t>Sustainability Sales Executive, Global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27" name="Picture 4" descr="Flag of Europe - Wikipedia">
              <a:extLst>
                <a:ext uri="{FF2B5EF4-FFF2-40B4-BE49-F238E27FC236}">
                  <a16:creationId xmlns:a16="http://schemas.microsoft.com/office/drawing/2014/main" id="{99196B32-B517-588F-C37C-4728FD154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5520" y="3705061"/>
              <a:ext cx="518635" cy="273095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0F03AEB-9705-9215-1895-2C6DE623C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46282" y="2204363"/>
              <a:ext cx="1496864" cy="1438653"/>
            </a:xfrm>
            <a:prstGeom prst="ellipse">
              <a:avLst/>
            </a:prstGeom>
            <a:noFill/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26" name="Picture 2" descr="A person in a blue shirt&#10;&#10;Description automatically generated">
            <a:extLst>
              <a:ext uri="{FF2B5EF4-FFF2-40B4-BE49-F238E27FC236}">
                <a16:creationId xmlns:a16="http://schemas.microsoft.com/office/drawing/2014/main" id="{67B0B298-27CC-38A5-B509-4CDFEB5DA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097" y="2650169"/>
            <a:ext cx="1543103" cy="15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1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9DCA4-AE63-164C-AAB6-9B393E7A7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41365" y="6486995"/>
            <a:ext cx="242997" cy="365125"/>
          </a:xfrm>
        </p:spPr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22EA6-5B88-7A42-8A7C-44BEBC56D8C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92844">
                    <a:tint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92844">
                  <a:tint val="75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639815-A346-7347-9D39-F676CC5C0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52592" y="217685"/>
            <a:ext cx="2973316" cy="9546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762A53-719A-0F45-AA8D-9A31DFB3C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-1007165" y="3684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40A43C-7B75-8845-BB19-4F5DD02A5C0C}"/>
              </a:ext>
            </a:extLst>
          </p:cNvPr>
          <p:cNvSpPr txBox="1"/>
          <p:nvPr/>
        </p:nvSpPr>
        <p:spPr>
          <a:xfrm>
            <a:off x="5346263" y="538997"/>
            <a:ext cx="1175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14FF2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Arial" panose="020B0604020202020204" pitchFamily="34" charset="0"/>
              </a:rPr>
              <a:t>150+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Arial" panose="020B0604020202020204" pitchFamily="34" charset="0"/>
              </a:rPr>
              <a:t>Customers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E03F2-B717-E041-A13F-AF29A2EBB670}"/>
              </a:ext>
            </a:extLst>
          </p:cNvPr>
          <p:cNvSpPr txBox="1"/>
          <p:nvPr/>
        </p:nvSpPr>
        <p:spPr>
          <a:xfrm>
            <a:off x="9534034" y="538997"/>
            <a:ext cx="22299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14FF2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Arial" panose="020B0604020202020204" pitchFamily="34" charset="0"/>
              </a:rPr>
              <a:t>$44M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Arial" panose="020B0604020202020204" pitchFamily="34" charset="0"/>
              </a:rPr>
              <a:t>Capital raised in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8DC61-CB4E-9243-B678-C08B3EC9DB1A}"/>
              </a:ext>
            </a:extLst>
          </p:cNvPr>
          <p:cNvSpPr txBox="1"/>
          <p:nvPr/>
        </p:nvSpPr>
        <p:spPr>
          <a:xfrm>
            <a:off x="3959171" y="538997"/>
            <a:ext cx="1217728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14FF2"/>
                </a:solidFill>
                <a:effectLst/>
                <a:uLnTx/>
                <a:uFillTx/>
                <a:latin typeface="Montserrat Medium"/>
                <a:ea typeface="+mn-ea"/>
                <a:cs typeface="Arial"/>
              </a:rPr>
              <a:t>360+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32777F-59D8-4841-BF88-863FDF095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606167" y="532268"/>
            <a:ext cx="0" cy="62901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Chart 10" descr="chart showing sustained growth revenue from 2004 to 2023. In 2003 revenue was under 1 million euro. By 2024, it was over 25 million euro.">
            <a:extLst>
              <a:ext uri="{FF2B5EF4-FFF2-40B4-BE49-F238E27FC236}">
                <a16:creationId xmlns:a16="http://schemas.microsoft.com/office/drawing/2014/main" id="{44FC96D4-C961-F34D-956E-A378F952D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6081894"/>
              </p:ext>
            </p:extLst>
          </p:nvPr>
        </p:nvGraphicFramePr>
        <p:xfrm>
          <a:off x="4182103" y="2557727"/>
          <a:ext cx="3474722" cy="354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FEF5620-A9C0-B341-84F0-9E3D54B43004}"/>
              </a:ext>
            </a:extLst>
          </p:cNvPr>
          <p:cNvSpPr txBox="1"/>
          <p:nvPr/>
        </p:nvSpPr>
        <p:spPr>
          <a:xfrm>
            <a:off x="4179060" y="2008734"/>
            <a:ext cx="3477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Arial" panose="020B0604020202020204" pitchFamily="34" charset="0"/>
              </a:rPr>
              <a:t>Sustained Revenue growth (M</a:t>
            </a:r>
            <a:r>
              <a:rPr kumimoji="0" lang="en-FI" sz="1400" b="0" i="0" u="none" strike="noStrike" kern="0" cap="none" spc="0" normalizeH="0" baseline="0" noProof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Arial" panose="020B0604020202020204" pitchFamily="34" charset="0"/>
              </a:rPr>
              <a:t>€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1AB7B4E7-FFD9-DABF-FDC4-37F7070D8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870868" y="4835820"/>
            <a:ext cx="112434" cy="2788918"/>
          </a:xfrm>
          <a:prstGeom prst="leftBrace">
            <a:avLst/>
          </a:prstGeom>
          <a:ln>
            <a:solidFill>
              <a:srgbClr val="025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5BEF52-4FB7-41A8-F4D8-C4C797A97FAB}"/>
              </a:ext>
            </a:extLst>
          </p:cNvPr>
          <p:cNvSpPr txBox="1"/>
          <p:nvPr/>
        </p:nvSpPr>
        <p:spPr>
          <a:xfrm>
            <a:off x="5146033" y="6190021"/>
            <a:ext cx="1562102" cy="365125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61C31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Bootstrapped growth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18916A-7FA8-8808-A03C-5247322A9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61581" y="532268"/>
            <a:ext cx="0" cy="62901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77E305-70D6-4C33-0876-D69920BB8EDA}"/>
              </a:ext>
            </a:extLst>
          </p:cNvPr>
          <p:cNvSpPr txBox="1"/>
          <p:nvPr/>
        </p:nvSpPr>
        <p:spPr>
          <a:xfrm>
            <a:off x="6598490" y="538997"/>
            <a:ext cx="2843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254FF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Arial" panose="020B0604020202020204" pitchFamily="34" charset="0"/>
              </a:rPr>
              <a:t>25+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Arial" panose="020B0604020202020204" pitchFamily="34" charset="0"/>
              </a:rPr>
              <a:t>Carbon Analytics Customers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239360-5BE5-4B27-DAB2-D56CDE7EB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9449351" y="532268"/>
            <a:ext cx="0" cy="629010"/>
          </a:xfrm>
          <a:prstGeom prst="line">
            <a:avLst/>
          </a:prstGeom>
          <a:ln w="12700">
            <a:solidFill>
              <a:srgbClr val="1B3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A95B90F-531F-DFE2-B085-5405ACC46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2495" y="1719998"/>
            <a:ext cx="2338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A1953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1FAA33CA-F99F-6C45-4D1A-0B87362979E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04965" y="1791101"/>
            <a:ext cx="2338220" cy="3077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Arial" panose="020B0604020202020204" pitchFamily="34" charset="0"/>
              </a:rPr>
              <a:t>Accolades</a:t>
            </a:r>
          </a:p>
        </p:txBody>
      </p:sp>
      <p:grpSp>
        <p:nvGrpSpPr>
          <p:cNvPr id="16" name="Group 15" descr="50 procurement providers to know badges from 2022 - 2019">
            <a:extLst>
              <a:ext uri="{FF2B5EF4-FFF2-40B4-BE49-F238E27FC236}">
                <a16:creationId xmlns:a16="http://schemas.microsoft.com/office/drawing/2014/main" id="{F70CDC69-A07F-235F-F8D5-63D2A8863D64}"/>
              </a:ext>
            </a:extLst>
          </p:cNvPr>
          <p:cNvGrpSpPr/>
          <p:nvPr/>
        </p:nvGrpSpPr>
        <p:grpSpPr>
          <a:xfrm>
            <a:off x="8366183" y="4208290"/>
            <a:ext cx="3337636" cy="1103050"/>
            <a:chOff x="8794177" y="2256068"/>
            <a:chExt cx="3337636" cy="110305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CA23C-5BDE-C378-DE90-FF7317181ABC}"/>
                </a:ext>
              </a:extLst>
            </p:cNvPr>
            <p:cNvSpPr txBox="1"/>
            <p:nvPr/>
          </p:nvSpPr>
          <p:spPr>
            <a:xfrm>
              <a:off x="8794177" y="3112897"/>
              <a:ext cx="333763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A1953"/>
                  </a:solidFill>
                  <a:effectLst/>
                  <a:uLnTx/>
                  <a:uFillTx/>
                  <a:latin typeface="Montserrat Light" panose="00000400000000000000" pitchFamily="2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Procurement Providers to Know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1A1953"/>
                  </a:solidFill>
                  <a:effectLst/>
                  <a:uLnTx/>
                  <a:uFillTx/>
                  <a:latin typeface="Montserrat Light" panose="00000400000000000000" pitchFamily="2" charset="0"/>
                  <a:ea typeface="+mn-ea"/>
                  <a:cs typeface="+mn-cs"/>
                </a:rPr>
                <a:t> (2017 – 2022)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 Light" panose="00000400000000000000" pitchFamily="2" charset="0"/>
                  <a:ea typeface="+mn-ea"/>
                  <a:cs typeface="+mn-cs"/>
                </a:rPr>
                <a:t>​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36" name="Picture 35" descr="Logo, company name&#10;&#10;Description automatically generated">
              <a:extLst>
                <a:ext uri="{FF2B5EF4-FFF2-40B4-BE49-F238E27FC236}">
                  <a16:creationId xmlns:a16="http://schemas.microsoft.com/office/drawing/2014/main" id="{2702D2A1-B518-1DDA-AD39-EACC13ED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86255" y="2256068"/>
              <a:ext cx="2492945" cy="800732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0349D0C-EEA2-BD05-9887-53E93088ED7C}"/>
              </a:ext>
            </a:extLst>
          </p:cNvPr>
          <p:cNvSpPr txBox="1"/>
          <p:nvPr/>
        </p:nvSpPr>
        <p:spPr>
          <a:xfrm>
            <a:off x="8404181" y="6195171"/>
            <a:ext cx="15882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Kearny Top 100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ProcureTech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(2021-22)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</p:txBody>
      </p:sp>
      <p:pic>
        <p:nvPicPr>
          <p:cNvPr id="38" name="Picture 37" descr="Kearny top 100">
            <a:extLst>
              <a:ext uri="{FF2B5EF4-FFF2-40B4-BE49-F238E27FC236}">
                <a16:creationId xmlns:a16="http://schemas.microsoft.com/office/drawing/2014/main" id="{977EEF49-E83E-BB95-144B-2B575DBFA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9604" y="5375490"/>
            <a:ext cx="584053" cy="789741"/>
          </a:xfrm>
          <a:prstGeom prst="rect">
            <a:avLst/>
          </a:prstGeom>
        </p:spPr>
      </p:pic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DA78C2C-10E5-93AE-A0DB-70AA1AA14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6833" y="5396629"/>
            <a:ext cx="556539" cy="748330"/>
          </a:xfrm>
          <a:prstGeom prst="rect">
            <a:avLst/>
          </a:prstGeom>
        </p:spPr>
      </p:pic>
      <p:pic>
        <p:nvPicPr>
          <p:cNvPr id="41" name="Picture 40" descr="Gartner cool vendor">
            <a:extLst>
              <a:ext uri="{FF2B5EF4-FFF2-40B4-BE49-F238E27FC236}">
                <a16:creationId xmlns:a16="http://schemas.microsoft.com/office/drawing/2014/main" id="{A8FA4873-A93C-47FF-29DA-73B1780A26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0418" y="5464356"/>
            <a:ext cx="1265533" cy="577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899E27-6DC0-BE6A-2740-FCE909C7D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3388" y="2316511"/>
            <a:ext cx="3714995" cy="771534"/>
            <a:chOff x="453145" y="2256068"/>
            <a:chExt cx="3714995" cy="77153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41102A-08C4-AB22-4263-E762EC7C57BE}"/>
                </a:ext>
              </a:extLst>
            </p:cNvPr>
            <p:cNvSpPr txBox="1"/>
            <p:nvPr/>
          </p:nvSpPr>
          <p:spPr>
            <a:xfrm>
              <a:off x="793405" y="2585813"/>
              <a:ext cx="3374735" cy="441789"/>
            </a:xfrm>
            <a:prstGeom prst="rect">
              <a:avLst/>
            </a:prstGeom>
            <a:noFill/>
          </p:spPr>
          <p:txBody>
            <a:bodyPr wrap="square" lIns="0" rtlCol="0" anchor="t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1B324B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Montserrat ExtraLight"/>
                </a:rPr>
                <a:t>turn procurement data into $ and ESG impact</a:t>
              </a:r>
              <a:endParaRPr kumimoji="0" lang="en-AU" sz="16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Montserrat Medium"/>
              </a:endParaRPr>
            </a:p>
            <a:p>
              <a:pPr marL="0" marR="0" lvl="0" indent="0" algn="l" defTabSz="914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61C3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F86685E2-0681-FA92-223D-D109015EA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3145" y="2256068"/>
              <a:ext cx="1698373" cy="32974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A9F4A5-B9CA-0E03-02B2-60C858AC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4436" y="3539969"/>
            <a:ext cx="3153907" cy="1091818"/>
            <a:chOff x="694193" y="3125475"/>
            <a:chExt cx="3153907" cy="109181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CE7E12-2679-BEEA-9799-80AA59918AF6}"/>
                </a:ext>
              </a:extLst>
            </p:cNvPr>
            <p:cNvSpPr txBox="1"/>
            <p:nvPr/>
          </p:nvSpPr>
          <p:spPr>
            <a:xfrm>
              <a:off x="762581" y="3429000"/>
              <a:ext cx="3085519" cy="788293"/>
            </a:xfrm>
            <a:prstGeom prst="rect">
              <a:avLst/>
            </a:prstGeom>
            <a:noFill/>
          </p:spPr>
          <p:txBody>
            <a:bodyPr wrap="square" lIns="0" rtlCol="0" anchor="t" anchorCtr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324B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Montserrat ExtraLight"/>
                </a:rPr>
                <a:t>the leading </a:t>
              </a: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14FF2"/>
                  </a:solidFill>
                  <a:effectLst/>
                  <a:uLnTx/>
                  <a:uFillTx/>
                  <a:latin typeface="Montserrat Medium" pitchFamily="2" charset="77"/>
                  <a:ea typeface="+mn-ea"/>
                  <a:cs typeface="Montserrat ExtraLight"/>
                </a:rPr>
                <a:t>procurement analytics </a:t>
              </a: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B324B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Montserrat ExtraLight"/>
                </a:rPr>
                <a:t>solution</a:t>
              </a: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Century Gothic" panose="020F0302020204030204"/>
                <a:ea typeface="+mn-ea"/>
                <a:cs typeface="Montserrat ExtraLight"/>
              </a:endParaRP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F8C1BC94-D632-F4B8-5D9E-CF719BC4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94193" y="3125475"/>
              <a:ext cx="1895476" cy="41528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E84E11-D892-5629-3E41-31E27AA68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4434" y="5083710"/>
            <a:ext cx="3329169" cy="727055"/>
            <a:chOff x="694191" y="5023267"/>
            <a:chExt cx="3329169" cy="72705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24C05C1-8C16-2213-E868-426A2B8D2F54}"/>
                </a:ext>
              </a:extLst>
            </p:cNvPr>
            <p:cNvSpPr txBox="1"/>
            <p:nvPr/>
          </p:nvSpPr>
          <p:spPr>
            <a:xfrm>
              <a:off x="762585" y="5308533"/>
              <a:ext cx="3260775" cy="441789"/>
            </a:xfrm>
            <a:prstGeom prst="rect">
              <a:avLst/>
            </a:prstGeom>
            <a:noFill/>
          </p:spPr>
          <p:txBody>
            <a:bodyPr wrap="square" lIns="0" rtlCol="0" anchor="t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1B324B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Montserrat ExtraLight"/>
                </a:rPr>
                <a:t>software, services &amp; content</a:t>
              </a:r>
            </a:p>
            <a:p>
              <a:pPr marL="0" marR="0" lvl="0" indent="0" algn="l" defTabSz="9143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61C31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79A80D7F-3275-5D85-F8C0-445F6C70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4191" y="5023267"/>
              <a:ext cx="1698373" cy="393311"/>
            </a:xfrm>
            <a:prstGeom prst="rect">
              <a:avLst/>
            </a:prstGeom>
          </p:spPr>
        </p:pic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4D4E831D-D831-AD33-2053-BEAC5004B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20458" b="30086"/>
          <a:stretch/>
        </p:blipFill>
        <p:spPr>
          <a:xfrm>
            <a:off x="366763" y="523221"/>
            <a:ext cx="2580529" cy="901848"/>
          </a:xfrm>
          <a:prstGeom prst="rect">
            <a:avLst/>
          </a:prstGeom>
        </p:spPr>
      </p:pic>
      <p:pic>
        <p:nvPicPr>
          <p:cNvPr id="2050" name="Picture 2" descr="world procurement award winner">
            <a:extLst>
              <a:ext uri="{FF2B5EF4-FFF2-40B4-BE49-F238E27FC236}">
                <a16:creationId xmlns:a16="http://schemas.microsoft.com/office/drawing/2014/main" id="{27F4A277-4A58-55D2-24EE-A18B8B80B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83" y="2096525"/>
            <a:ext cx="1104203" cy="110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38E15DB-B105-9155-B473-415B5572556E}"/>
              </a:ext>
            </a:extLst>
          </p:cNvPr>
          <p:cNvSpPr txBox="1"/>
          <p:nvPr/>
        </p:nvSpPr>
        <p:spPr>
          <a:xfrm>
            <a:off x="9470385" y="2162623"/>
            <a:ext cx="2293621" cy="84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World Procurement Awards</a:t>
            </a:r>
          </a:p>
          <a:p>
            <a:pPr marL="0" marR="0" lvl="0" indent="0" algn="l" defTabSz="91435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254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  <a:hlinkClick r:id="rId18"/>
              </a:rPr>
              <a:t>Procurement Technology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0254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(2023 Overall Winner)</a:t>
            </a:r>
          </a:p>
        </p:txBody>
      </p:sp>
      <p:pic>
        <p:nvPicPr>
          <p:cNvPr id="15" name="Picture 2" descr="ELEVATE Platform Identified as Value Leader for Nimble and Turn-key  Personas in Spend Matters' Temp Staffing SolutionMap - Elevated Resources">
            <a:extLst>
              <a:ext uri="{FF2B5EF4-FFF2-40B4-BE49-F238E27FC236}">
                <a16:creationId xmlns:a16="http://schemas.microsoft.com/office/drawing/2014/main" id="{30DB96BE-6ABF-ABE6-34F0-E55ED243B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442" y="3397572"/>
            <a:ext cx="971088" cy="5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8400B95-7C06-DA3C-6866-F3F858179B29}"/>
              </a:ext>
            </a:extLst>
          </p:cNvPr>
          <p:cNvSpPr txBox="1"/>
          <p:nvPr/>
        </p:nvSpPr>
        <p:spPr>
          <a:xfrm>
            <a:off x="9470385" y="3189620"/>
            <a:ext cx="2293621" cy="825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NPS &gt; 96%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 ; Beat 10/ 10 spend analytics benchmarks</a:t>
            </a:r>
          </a:p>
          <a:p>
            <a:pPr marL="0" marR="0" lvl="0" indent="0" algn="l" defTabSz="914354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Ranked #1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in Carbon analytics</a:t>
            </a:r>
          </a:p>
        </p:txBody>
      </p:sp>
      <p:pic>
        <p:nvPicPr>
          <p:cNvPr id="18" name="Picture 17" descr="A white square with purple text and a circle with a check mark&#10;&#10;Description automatically generated">
            <a:extLst>
              <a:ext uri="{FF2B5EF4-FFF2-40B4-BE49-F238E27FC236}">
                <a16:creationId xmlns:a16="http://schemas.microsoft.com/office/drawing/2014/main" id="{254504E6-FA73-9C0B-A912-AFBE73F0D01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14293" y="4226626"/>
            <a:ext cx="800732" cy="80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78489-2A2C-9042-A1E8-79561992E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22EA6-5B88-7A42-8A7C-44BEBC56D8C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92844">
                    <a:tint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92844">
                  <a:tint val="75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4" name="Picture 4" descr="campari">
            <a:extLst>
              <a:ext uri="{FF2B5EF4-FFF2-40B4-BE49-F238E27FC236}">
                <a16:creationId xmlns:a16="http://schemas.microsoft.com/office/drawing/2014/main" id="{BDF94860-E856-2F49-B3C9-6CB46B435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5377" y="2407748"/>
            <a:ext cx="1061962" cy="4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uvahaun tulos haulle godaddy logo">
            <a:extLst>
              <a:ext uri="{FF2B5EF4-FFF2-40B4-BE49-F238E27FC236}">
                <a16:creationId xmlns:a16="http://schemas.microsoft.com/office/drawing/2014/main" id="{22524DEA-1357-8E42-9F95-D7A5A0F6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28" y="5357236"/>
            <a:ext cx="1144402" cy="2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5">
            <a:extLst>
              <a:ext uri="{FF2B5EF4-FFF2-40B4-BE49-F238E27FC236}">
                <a16:creationId xmlns:a16="http://schemas.microsoft.com/office/drawing/2014/main" id="{ECF9962D-6A36-8D49-833C-2CC925FC9D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0485" y="798659"/>
            <a:ext cx="7992573" cy="6554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9048" tIns="29524" rIns="59048" bIns="2952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Sievo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 has proven delivery capabilities for </a:t>
            </a:r>
            <a:r>
              <a:rPr kumimoji="0" lang="en-FI" sz="3200" b="1" i="0" u="none" strike="noStrike" kern="1200" cap="none" spc="0" normalizeH="0" baseline="0" noProof="0" dirty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1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5</a:t>
            </a:r>
            <a:r>
              <a:rPr kumimoji="0" lang="en-FI" sz="3200" b="1" i="0" u="none" strike="noStrike" kern="1200" cap="none" spc="0" normalizeH="0" baseline="0" noProof="0" dirty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0+</a:t>
            </a:r>
            <a:r>
              <a:rPr kumimoji="0" lang="en-FI" sz="3200" b="1" i="0" u="none" strike="noStrike" kern="1200" cap="none" spc="0" normalizeH="0" baseline="0" noProof="0" dirty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 large </a:t>
            </a: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global clients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2B48C6-1388-9B42-8166-81889DB8B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440365" y="0"/>
            <a:ext cx="879676" cy="6858000"/>
          </a:xfrm>
          <a:prstGeom prst="line">
            <a:avLst/>
          </a:prstGeom>
          <a:ln w="15875">
            <a:solidFill>
              <a:srgbClr val="1B32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BC8C57FC-5516-244F-AC2A-5B93590C7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05640" y="717629"/>
            <a:ext cx="300943" cy="3009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BEB57EA-60E3-414E-8BBA-0893B4E80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33168" y="5326293"/>
            <a:ext cx="657819" cy="657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deutsche telekom">
            <a:extLst>
              <a:ext uri="{FF2B5EF4-FFF2-40B4-BE49-F238E27FC236}">
                <a16:creationId xmlns:a16="http://schemas.microsoft.com/office/drawing/2014/main" id="{EB2E05E1-A8BB-4FD3-909F-69A8EB8F5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451" y="2536648"/>
            <a:ext cx="642058" cy="315679"/>
          </a:xfrm>
          <a:prstGeom prst="rect">
            <a:avLst/>
          </a:prstGeom>
        </p:spPr>
      </p:pic>
      <p:pic>
        <p:nvPicPr>
          <p:cNvPr id="30" name="Picture 29" descr="unilever">
            <a:extLst>
              <a:ext uri="{FF2B5EF4-FFF2-40B4-BE49-F238E27FC236}">
                <a16:creationId xmlns:a16="http://schemas.microsoft.com/office/drawing/2014/main" id="{31E1D111-B32C-49A6-85A1-517A43315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7125" y="2436974"/>
            <a:ext cx="784404" cy="592863"/>
          </a:xfrm>
          <a:prstGeom prst="rect">
            <a:avLst/>
          </a:prstGeom>
        </p:spPr>
      </p:pic>
      <p:pic>
        <p:nvPicPr>
          <p:cNvPr id="31" name="Picture 30" descr="kelloggs">
            <a:extLst>
              <a:ext uri="{FF2B5EF4-FFF2-40B4-BE49-F238E27FC236}">
                <a16:creationId xmlns:a16="http://schemas.microsoft.com/office/drawing/2014/main" id="{F85B6E33-A5BC-4913-A726-53C8AEB87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043" y="2483109"/>
            <a:ext cx="1040684" cy="364240"/>
          </a:xfrm>
          <a:prstGeom prst="rect">
            <a:avLst/>
          </a:prstGeom>
        </p:spPr>
      </p:pic>
      <p:pic>
        <p:nvPicPr>
          <p:cNvPr id="32" name="Picture 31" descr="carlsberg">
            <a:extLst>
              <a:ext uri="{FF2B5EF4-FFF2-40B4-BE49-F238E27FC236}">
                <a16:creationId xmlns:a16="http://schemas.microsoft.com/office/drawing/2014/main" id="{5CB43A6E-E32B-4988-9CD0-C16E96EB6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7889" y="2407748"/>
            <a:ext cx="909441" cy="511561"/>
          </a:xfrm>
          <a:prstGeom prst="rect">
            <a:avLst/>
          </a:prstGeom>
        </p:spPr>
      </p:pic>
      <p:pic>
        <p:nvPicPr>
          <p:cNvPr id="34" name="Picture 33" descr="levis">
            <a:extLst>
              <a:ext uri="{FF2B5EF4-FFF2-40B4-BE49-F238E27FC236}">
                <a16:creationId xmlns:a16="http://schemas.microsoft.com/office/drawing/2014/main" id="{DA191AA8-4496-4AF7-B3A7-548B46C6D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7879" y="4373804"/>
            <a:ext cx="845461" cy="346441"/>
          </a:xfrm>
          <a:prstGeom prst="rect">
            <a:avLst/>
          </a:prstGeom>
        </p:spPr>
      </p:pic>
      <p:pic>
        <p:nvPicPr>
          <p:cNvPr id="36" name="Picture 2" descr="migros">
            <a:extLst>
              <a:ext uri="{FF2B5EF4-FFF2-40B4-BE49-F238E27FC236}">
                <a16:creationId xmlns:a16="http://schemas.microsoft.com/office/drawing/2014/main" id="{2889A95B-8D4B-403F-B850-C26D5CCD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64" y="4442714"/>
            <a:ext cx="974581" cy="20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indt and spruengli">
            <a:extLst>
              <a:ext uri="{FF2B5EF4-FFF2-40B4-BE49-F238E27FC236}">
                <a16:creationId xmlns:a16="http://schemas.microsoft.com/office/drawing/2014/main" id="{7E38DA3E-E7BB-560D-D198-4B62FDF2A1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1301" y="3383173"/>
            <a:ext cx="1256279" cy="442261"/>
          </a:xfrm>
          <a:prstGeom prst="rect">
            <a:avLst/>
          </a:prstGeom>
        </p:spPr>
      </p:pic>
      <p:pic>
        <p:nvPicPr>
          <p:cNvPr id="7" name="Picture 8" descr="Mars Brand Logo - 9000+ Logo Design Ideas">
            <a:extLst>
              <a:ext uri="{FF2B5EF4-FFF2-40B4-BE49-F238E27FC236}">
                <a16:creationId xmlns:a16="http://schemas.microsoft.com/office/drawing/2014/main" id="{4F0A0968-1F47-A5DE-8E8A-A60552D10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27841" r="8691" b="33776"/>
          <a:stretch/>
        </p:blipFill>
        <p:spPr bwMode="auto">
          <a:xfrm>
            <a:off x="4312822" y="3499991"/>
            <a:ext cx="844763" cy="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ferrero rocher logo">
            <a:extLst>
              <a:ext uri="{FF2B5EF4-FFF2-40B4-BE49-F238E27FC236}">
                <a16:creationId xmlns:a16="http://schemas.microsoft.com/office/drawing/2014/main" id="{FA165B47-179A-D1CE-DA1F-B6190C5EC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957" y="3380659"/>
            <a:ext cx="799316" cy="5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ar – Our new website | Barry-Wehmiller">
            <a:extLst>
              <a:ext uri="{FF2B5EF4-FFF2-40B4-BE49-F238E27FC236}">
                <a16:creationId xmlns:a16="http://schemas.microsoft.com/office/drawing/2014/main" id="{D5570746-A42F-62B3-D534-03BE424B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308" y="3378037"/>
            <a:ext cx="845142" cy="48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ectrical Components International - Headquarter Locations, Products,  Competitors, Financials, Employees">
            <a:extLst>
              <a:ext uri="{FF2B5EF4-FFF2-40B4-BE49-F238E27FC236}">
                <a16:creationId xmlns:a16="http://schemas.microsoft.com/office/drawing/2014/main" id="{7032BCB0-FFD5-A472-1EDF-64F60F9E7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64" y="5080364"/>
            <a:ext cx="143227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levate textiles">
            <a:extLst>
              <a:ext uri="{FF2B5EF4-FFF2-40B4-BE49-F238E27FC236}">
                <a16:creationId xmlns:a16="http://schemas.microsoft.com/office/drawing/2014/main" id="{7195A4CF-F09A-A4D0-80E8-60011DF9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97" y="5386130"/>
            <a:ext cx="1536615" cy="22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ff">
            <a:extLst>
              <a:ext uri="{FF2B5EF4-FFF2-40B4-BE49-F238E27FC236}">
                <a16:creationId xmlns:a16="http://schemas.microsoft.com/office/drawing/2014/main" id="{2FDE9067-1DC5-9CFD-C279-1F85DD9C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192" y="5206521"/>
            <a:ext cx="646332" cy="6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TT Inc. - Wikipedia">
            <a:extLst>
              <a:ext uri="{FF2B5EF4-FFF2-40B4-BE49-F238E27FC236}">
                <a16:creationId xmlns:a16="http://schemas.microsoft.com/office/drawing/2014/main" id="{3B901F3B-E93B-E38A-64A5-B9579E788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86" y="4155690"/>
            <a:ext cx="879677" cy="45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peedcast">
            <a:extLst>
              <a:ext uri="{FF2B5EF4-FFF2-40B4-BE49-F238E27FC236}">
                <a16:creationId xmlns:a16="http://schemas.microsoft.com/office/drawing/2014/main" id="{00F0A48A-901E-9D2C-2480-81406626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7" y="3486730"/>
            <a:ext cx="1540650" cy="31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var solutions">
            <a:extLst>
              <a:ext uri="{FF2B5EF4-FFF2-40B4-BE49-F238E27FC236}">
                <a16:creationId xmlns:a16="http://schemas.microsoft.com/office/drawing/2014/main" id="{71B1E346-0A92-664A-601B-AC6754B7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4" y="4384647"/>
            <a:ext cx="1479632" cy="2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bbvie">
            <a:extLst>
              <a:ext uri="{FF2B5EF4-FFF2-40B4-BE49-F238E27FC236}">
                <a16:creationId xmlns:a16="http://schemas.microsoft.com/office/drawing/2014/main" id="{FBF5233B-6383-1E31-590E-7E04F951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93" y="5359786"/>
            <a:ext cx="1150068" cy="2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ogo&#10;&#10;Description automatically generated">
            <a:extLst>
              <a:ext uri="{FF2B5EF4-FFF2-40B4-BE49-F238E27FC236}">
                <a16:creationId xmlns:a16="http://schemas.microsoft.com/office/drawing/2014/main" id="{CBF80B9F-ECD0-1595-6B59-AFA5F303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72" y="4404317"/>
            <a:ext cx="1578325" cy="28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5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2F72BA-557B-7B49-A6E5-E508711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22EA6-5B88-7A42-8A7C-44BEBC56D8C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FBD47EF-54F8-BC43-A69F-B383DEEDB22E}"/>
              </a:ext>
            </a:extLst>
          </p:cNvPr>
          <p:cNvSpPr txBox="1">
            <a:spLocks/>
          </p:cNvSpPr>
          <p:nvPr/>
        </p:nvSpPr>
        <p:spPr>
          <a:xfrm>
            <a:off x="1403725" y="4280932"/>
            <a:ext cx="2456550" cy="735752"/>
          </a:xfrm>
          <a:prstGeom prst="rect">
            <a:avLst/>
          </a:prstGeom>
        </p:spPr>
        <p:txBody>
          <a:bodyPr lIns="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52838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dirty="0">
                <a:solidFill>
                  <a:schemeClr val="bg1"/>
                </a:solidFill>
                <a:latin typeface="Montserrat Light"/>
              </a:rPr>
              <a:t>Time Perspective</a:t>
            </a:r>
            <a:endParaRPr lang="en-US" sz="19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3F1FBF-92FC-9E44-A8B4-D8D3220BD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18214" y="2149605"/>
            <a:ext cx="1836336" cy="1836336"/>
          </a:xfrm>
          <a:prstGeom prst="ellipse">
            <a:avLst/>
          </a:prstGeom>
          <a:ln w="9525" cap="rnd">
            <a:solidFill>
              <a:schemeClr val="bg1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127323-B827-964E-9888-B66D82B96534}"/>
              </a:ext>
            </a:extLst>
          </p:cNvPr>
          <p:cNvSpPr txBox="1"/>
          <p:nvPr/>
        </p:nvSpPr>
        <p:spPr>
          <a:xfrm>
            <a:off x="2934119" y="3798276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="0" i="0">
                <a:solidFill>
                  <a:schemeClr val="bg1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A78EF-9A93-064A-A541-6137DFDA6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5692" y="2914021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47AC3-4779-4A45-8209-C636235D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847007" y="2291024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54026B-7A7F-384C-AD3A-258A85D80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63613" y="1708220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02C46-CF2A-7E49-BF20-D979D0078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8690" y="2522136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81515-F176-7C47-B494-FE2CB8982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73178" y="2351314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127E9-D376-9A4A-8690-D776C6CA2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06224" y="2682910"/>
            <a:ext cx="0" cy="0"/>
          </a:xfrm>
          <a:prstGeom prst="rect">
            <a:avLst/>
          </a:prstGeom>
          <a:noFill/>
        </p:spPr>
        <p:txBody>
          <a:bodyPr wrap="none" lIns="0" rtlCol="0" anchor="b">
            <a:normAutofit fontScale="2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800" b="0" i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B175CF0-3832-C14D-9E89-DDE7DC8F5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7832" y="2149604"/>
            <a:ext cx="1836336" cy="1836336"/>
          </a:xfrm>
          <a:prstGeom prst="ellipse">
            <a:avLst/>
          </a:prstGeom>
          <a:ln w="9525" cap="rnd">
            <a:solidFill>
              <a:schemeClr val="bg1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ACF4E2-633E-8442-BC0F-4684E66B9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18370" y="2148748"/>
            <a:ext cx="1836336" cy="1836336"/>
          </a:xfrm>
          <a:prstGeom prst="ellipse">
            <a:avLst/>
          </a:prstGeom>
          <a:ln w="9525" cap="rnd">
            <a:solidFill>
              <a:schemeClr val="bg1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D50D5EC-C929-9E46-A0C7-9632E076D228}"/>
              </a:ext>
            </a:extLst>
          </p:cNvPr>
          <p:cNvSpPr txBox="1">
            <a:spLocks/>
          </p:cNvSpPr>
          <p:nvPr/>
        </p:nvSpPr>
        <p:spPr>
          <a:xfrm>
            <a:off x="4849607" y="4273809"/>
            <a:ext cx="2731670" cy="735752"/>
          </a:xfrm>
          <a:prstGeom prst="rect">
            <a:avLst/>
          </a:prstGeom>
        </p:spPr>
        <p:txBody>
          <a:bodyPr lIns="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52838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dirty="0">
                <a:solidFill>
                  <a:schemeClr val="bg1"/>
                </a:solidFill>
                <a:latin typeface="Montserrat Light"/>
              </a:rPr>
              <a:t>Imminent Deadlines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61DD13E-1257-C14A-8834-47A9ECBAA503}"/>
              </a:ext>
            </a:extLst>
          </p:cNvPr>
          <p:cNvSpPr txBox="1">
            <a:spLocks/>
          </p:cNvSpPr>
          <p:nvPr/>
        </p:nvSpPr>
        <p:spPr>
          <a:xfrm>
            <a:off x="8656234" y="4280932"/>
            <a:ext cx="2474635" cy="73575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52838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dirty="0">
                <a:solidFill>
                  <a:schemeClr val="bg1"/>
                </a:solidFill>
              </a:rPr>
              <a:t>Regulatory Pressure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84ADE7E-EB8E-C847-BE0C-E4DF7FFD5D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26581" y="689769"/>
            <a:ext cx="11127561" cy="6377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0" i="0" kern="1200">
                <a:solidFill>
                  <a:srgbClr val="1B324B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THE URGENCY OF MEETING SUSTAINABILITY TARGETS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45E1EC-67F4-704F-AFAE-FD47C4686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37294" y="3067773"/>
            <a:ext cx="161841" cy="161841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DDD145-6A90-E641-9556-19269778E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92272" y="3577765"/>
            <a:ext cx="161841" cy="161841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C6A8E4-A3B9-2041-BDBF-5469C54FB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78129" y="2253886"/>
            <a:ext cx="161841" cy="161841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>
              <a:latin typeface="Montserrat" pitchFamily="2" charset="77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964840A-993F-6557-7AD5-609EBBD973FC}"/>
              </a:ext>
            </a:extLst>
          </p:cNvPr>
          <p:cNvSpPr txBox="1">
            <a:spLocks/>
          </p:cNvSpPr>
          <p:nvPr/>
        </p:nvSpPr>
        <p:spPr>
          <a:xfrm>
            <a:off x="1126581" y="4798437"/>
            <a:ext cx="3010839" cy="735752"/>
          </a:xfrm>
          <a:prstGeom prst="rect">
            <a:avLst/>
          </a:prstGeom>
        </p:spPr>
        <p:txBody>
          <a:bodyPr lIns="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52838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chemeClr val="bg1"/>
                </a:solidFill>
                <a:latin typeface="Montserrat Light"/>
              </a:rPr>
              <a:t>Every 5 weeks represents 1% of the decade, underscoring the urgency of our actions*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3" name="AutoShape 12">
            <a:extLst>
              <a:ext uri="{FF2B5EF4-FFF2-40B4-BE49-F238E27FC236}">
                <a16:creationId xmlns:a16="http://schemas.microsoft.com/office/drawing/2014/main" id="{2F0D303E-307C-F166-904F-06869411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34" name="AutoShape 14">
            <a:extLst>
              <a:ext uri="{FF2B5EF4-FFF2-40B4-BE49-F238E27FC236}">
                <a16:creationId xmlns:a16="http://schemas.microsoft.com/office/drawing/2014/main" id="{3BE90C3C-2993-64D0-D3C1-8F68541C1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91745" y="4798437"/>
            <a:ext cx="1099733" cy="10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37" name="Graphic 36" descr="Hourglass 90% with solid fill">
            <a:extLst>
              <a:ext uri="{FF2B5EF4-FFF2-40B4-BE49-F238E27FC236}">
                <a16:creationId xmlns:a16="http://schemas.microsoft.com/office/drawing/2014/main" id="{11452C46-6018-882C-B2F8-1E0DAA4D1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342" y="2740733"/>
            <a:ext cx="654079" cy="654079"/>
          </a:xfrm>
          <a:prstGeom prst="rect">
            <a:avLst/>
          </a:prstGeom>
        </p:spPr>
      </p:pic>
      <p:sp>
        <p:nvSpPr>
          <p:cNvPr id="38" name="Subtitle 2">
            <a:extLst>
              <a:ext uri="{FF2B5EF4-FFF2-40B4-BE49-F238E27FC236}">
                <a16:creationId xmlns:a16="http://schemas.microsoft.com/office/drawing/2014/main" id="{6B21E787-5B73-1543-1A91-125AF80BACC2}"/>
              </a:ext>
            </a:extLst>
          </p:cNvPr>
          <p:cNvSpPr txBox="1">
            <a:spLocks/>
          </p:cNvSpPr>
          <p:nvPr/>
        </p:nvSpPr>
        <p:spPr>
          <a:xfrm>
            <a:off x="4836293" y="4863770"/>
            <a:ext cx="3010839" cy="735752"/>
          </a:xfrm>
          <a:prstGeom prst="rect">
            <a:avLst/>
          </a:prstGeom>
        </p:spPr>
        <p:txBody>
          <a:bodyPr lIns="0" tIns="45720" rIns="91440" bIns="45720" anchor="t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52838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Montserrat Light"/>
              </a:rPr>
              <a:t>2025 &amp; 2030 sustainability targets are rapidly approaching, demanding immediate 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188F6F75-D5F7-5AF2-563D-8C6ACC7941EB}"/>
              </a:ext>
            </a:extLst>
          </p:cNvPr>
          <p:cNvSpPr txBox="1">
            <a:spLocks/>
          </p:cNvSpPr>
          <p:nvPr/>
        </p:nvSpPr>
        <p:spPr>
          <a:xfrm>
            <a:off x="8546005" y="4798437"/>
            <a:ext cx="3010839" cy="735752"/>
          </a:xfrm>
          <a:prstGeom prst="rect">
            <a:avLst/>
          </a:prstGeom>
        </p:spPr>
        <p:txBody>
          <a:bodyPr lIns="0" tIns="45720" rIns="91440" bIns="45720" anchor="t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52838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  <a:latin typeface="Montserrat Light"/>
              </a:rPr>
              <a:t>Increasing global regulation on sustainability heightens the need for compliance and proactivity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" name="Graphic 40" descr="Earth globe: Americas with solid fill">
            <a:extLst>
              <a:ext uri="{FF2B5EF4-FFF2-40B4-BE49-F238E27FC236}">
                <a16:creationId xmlns:a16="http://schemas.microsoft.com/office/drawing/2014/main" id="{39187C82-C958-C391-559B-BC1EEAAF6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605772"/>
            <a:ext cx="914400" cy="914400"/>
          </a:xfrm>
          <a:prstGeom prst="rect">
            <a:avLst/>
          </a:prstGeom>
        </p:spPr>
      </p:pic>
      <p:pic>
        <p:nvPicPr>
          <p:cNvPr id="43" name="Graphic 42" descr="Document with solid fill">
            <a:extLst>
              <a:ext uri="{FF2B5EF4-FFF2-40B4-BE49-F238E27FC236}">
                <a16:creationId xmlns:a16="http://schemas.microsoft.com/office/drawing/2014/main" id="{B511CB4E-9EE5-90F0-C6DE-A436A1A62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8942" y="2648577"/>
            <a:ext cx="795191" cy="795191"/>
          </a:xfrm>
          <a:prstGeom prst="rect">
            <a:avLst/>
          </a:prstGeom>
        </p:spPr>
      </p:pic>
      <p:sp>
        <p:nvSpPr>
          <p:cNvPr id="44" name="Subtitle 2">
            <a:extLst>
              <a:ext uri="{FF2B5EF4-FFF2-40B4-BE49-F238E27FC236}">
                <a16:creationId xmlns:a16="http://schemas.microsoft.com/office/drawing/2014/main" id="{2A804FF4-8E5E-7B6B-CEA9-06159FB59C95}"/>
              </a:ext>
            </a:extLst>
          </p:cNvPr>
          <p:cNvSpPr txBox="1">
            <a:spLocks/>
          </p:cNvSpPr>
          <p:nvPr/>
        </p:nvSpPr>
        <p:spPr>
          <a:xfrm>
            <a:off x="-222355" y="6159941"/>
            <a:ext cx="3842980" cy="735752"/>
          </a:xfrm>
          <a:prstGeom prst="rect">
            <a:avLst/>
          </a:prstGeom>
        </p:spPr>
        <p:txBody>
          <a:bodyPr lIns="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52838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bg1"/>
                </a:solidFill>
                <a:latin typeface="Montserrat Light"/>
              </a:rPr>
              <a:t>*Science Based Targets Initiative, 2023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DD5F6A-7AD9-1029-B720-06C91657F977}"/>
              </a:ext>
            </a:extLst>
          </p:cNvPr>
          <p:cNvSpPr txBox="1">
            <a:spLocks/>
          </p:cNvSpPr>
          <p:nvPr/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FI"/>
              <a:t>Confidential © </a:t>
            </a:r>
            <a:r>
              <a:rPr lang="en-US"/>
              <a:t>Sievo</a:t>
            </a:r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66463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4C6876-60D0-0B4A-9C9E-B8DF7F303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139" y="1999893"/>
            <a:ext cx="7205579" cy="2858213"/>
          </a:xfrm>
        </p:spPr>
        <p:txBody>
          <a:bodyPr>
            <a:normAutofit/>
          </a:bodyPr>
          <a:lstStyle/>
          <a:p>
            <a:r>
              <a:rPr lang="fi-FI" sz="3600" dirty="0">
                <a:effectLst/>
                <a:latin typeface="Calibri" panose="020F0502020204030204" pitchFamily="34" charset="0"/>
              </a:rPr>
              <a:t>"Procurement teams face the daunting task of balancing traditional responsibilities, sustainability targets, and regulatory compliance</a:t>
            </a:r>
            <a:r>
              <a:rPr lang="fi-FI" sz="3600" b="1" dirty="0">
                <a:effectLst/>
                <a:latin typeface="Calibri" panose="020F0502020204030204" pitchFamily="34" charset="0"/>
              </a:rPr>
              <a:t>, </a:t>
            </a:r>
            <a:br>
              <a:rPr lang="fi-FI" sz="3600" b="1" dirty="0">
                <a:effectLst/>
                <a:latin typeface="Calibri" panose="020F0502020204030204" pitchFamily="34" charset="0"/>
              </a:rPr>
            </a:br>
            <a:r>
              <a:rPr lang="fi-FI" sz="3600" b="1" dirty="0">
                <a:solidFill>
                  <a:srgbClr val="014FF2"/>
                </a:solidFill>
                <a:effectLst/>
                <a:latin typeface="Calibri" panose="020F0502020204030204" pitchFamily="34" charset="0"/>
              </a:rPr>
              <a:t>using existing resources</a:t>
            </a:r>
            <a:r>
              <a:rPr lang="fi-FI" sz="3600" dirty="0">
                <a:effectLst/>
                <a:latin typeface="Calibri" panose="020F0502020204030204" pitchFamily="34" charset="0"/>
              </a:rPr>
              <a:t>."</a:t>
            </a:r>
            <a:endParaRPr lang="en-US" sz="36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896A7-42F3-6343-AD7C-C7D350B03D4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4301" y="6492875"/>
            <a:ext cx="962659" cy="365125"/>
          </a:xfrm>
          <a:prstGeom prst="rect">
            <a:avLst/>
          </a:prstGeom>
        </p:spPr>
        <p:txBody>
          <a:bodyPr/>
          <a:lstStyle/>
          <a:p>
            <a:fld id="{5EF0D229-E806-8B40-BFE1-A1F3D277956D}" type="datetime1">
              <a:rPr lang="fi-FI" smtClean="0"/>
              <a:t>27.2.2024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D1BF1-4E99-9E6B-D06C-0F2AD30349D2}"/>
              </a:ext>
            </a:extLst>
          </p:cNvPr>
          <p:cNvSpPr txBox="1"/>
          <p:nvPr/>
        </p:nvSpPr>
        <p:spPr>
          <a:xfrm>
            <a:off x="4550928" y="4659828"/>
            <a:ext cx="609765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b="0" i="0" kern="1200" dirty="0">
              <a:solidFill>
                <a:schemeClr val="tx1"/>
              </a:solidFill>
              <a:effectLst/>
              <a:latin typeface="Montserrat" pitchFamily="2" charset="77"/>
              <a:ea typeface="+mn-ea"/>
              <a:cs typeface="+mn-cs"/>
            </a:endParaRPr>
          </a:p>
          <a:p>
            <a:r>
              <a:rPr lang="en-GB" sz="1800" b="0" i="1" kern="1200" dirty="0">
                <a:solidFill>
                  <a:schemeClr val="bg1"/>
                </a:solidFill>
                <a:effectLst/>
                <a:latin typeface="Montserrat" pitchFamily="2" charset="77"/>
                <a:ea typeface="+mn-ea"/>
                <a:cs typeface="+mn-cs"/>
              </a:rPr>
              <a:t>– Head of group procurement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CF281E0-F1A0-B9A9-7C30-3549CC516966}"/>
              </a:ext>
            </a:extLst>
          </p:cNvPr>
          <p:cNvSpPr txBox="1">
            <a:spLocks/>
          </p:cNvSpPr>
          <p:nvPr/>
        </p:nvSpPr>
        <p:spPr>
          <a:xfrm>
            <a:off x="114300" y="6492875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FI"/>
              <a:t>Confidential © </a:t>
            </a:r>
            <a:r>
              <a:rPr lang="en-US"/>
              <a:t>Sievo</a:t>
            </a:r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37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721C2-A4F3-CB41-9D66-D8CC01D8B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CA22EA6-5B88-7A42-8A7C-44BEBC56D8C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B66A7F-4566-42B7-7DAE-98EF03D93B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4389" y="786751"/>
            <a:ext cx="11127561" cy="6377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0" i="0" kern="1200">
                <a:solidFill>
                  <a:srgbClr val="1B324B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152838"/>
                </a:solidFill>
                <a:effectLst/>
                <a:uLnTx/>
                <a:uFillTx/>
                <a:latin typeface="Montserrat" pitchFamily="2" charset="77"/>
                <a:ea typeface="+mj-ea"/>
                <a:cs typeface="+mj-cs"/>
              </a:rPr>
              <a:t>Journey to Net Zero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1960BF-AEA2-5460-1CDC-ED78F2456C8C}"/>
              </a:ext>
            </a:extLst>
          </p:cNvPr>
          <p:cNvSpPr txBox="1">
            <a:spLocks/>
          </p:cNvSpPr>
          <p:nvPr/>
        </p:nvSpPr>
        <p:spPr>
          <a:xfrm>
            <a:off x="1247425" y="1395712"/>
            <a:ext cx="2731670" cy="735752"/>
          </a:xfrm>
          <a:prstGeom prst="rect">
            <a:avLst/>
          </a:prstGeom>
        </p:spPr>
        <p:txBody>
          <a:bodyPr lIns="0" tIns="45720" rIns="91440" bIns="4572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152838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B324B"/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dirty="0">
                <a:latin typeface="Montserrat Light"/>
              </a:rPr>
              <a:t>Parallel Streams</a:t>
            </a:r>
            <a:endParaRPr lang="en-US" sz="1900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331CED-9E5D-5AC5-36C2-1E17B9ABF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389" y="2217727"/>
            <a:ext cx="4748859" cy="947086"/>
          </a:xfrm>
          <a:prstGeom prst="homePlate">
            <a:avLst/>
          </a:prstGeom>
          <a:ln w="38100" cap="rnd">
            <a:solidFill>
              <a:srgbClr val="014FF2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sz="1200" dirty="0">
              <a:latin typeface="Montserrat" pitchFamily="2" charset="77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489FB04-3F3F-D3EA-AFBF-B80D78C45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389" y="3608158"/>
            <a:ext cx="5611720" cy="947086"/>
          </a:xfrm>
          <a:prstGeom prst="homePlate">
            <a:avLst/>
          </a:prstGeom>
          <a:ln w="38100" cap="rnd">
            <a:solidFill>
              <a:srgbClr val="014FF2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sz="1200" dirty="0">
              <a:latin typeface="Montserrat" pitchFamily="2" charset="77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426783B-A7A0-6B4C-8951-F9E50CD24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4388" y="5006063"/>
            <a:ext cx="7246557" cy="947085"/>
          </a:xfrm>
          <a:prstGeom prst="homePlate">
            <a:avLst/>
          </a:prstGeom>
          <a:ln w="38100" cap="rnd">
            <a:solidFill>
              <a:srgbClr val="014FF2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sz="1200" dirty="0">
              <a:latin typeface="Montserrat" pitchFamily="2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934E66-D48B-1A34-4507-ED873289EC2E}"/>
              </a:ext>
            </a:extLst>
          </p:cNvPr>
          <p:cNvSpPr txBox="1">
            <a:spLocks/>
          </p:cNvSpPr>
          <p:nvPr/>
        </p:nvSpPr>
        <p:spPr>
          <a:xfrm>
            <a:off x="826765" y="2510920"/>
            <a:ext cx="4451818" cy="637738"/>
          </a:xfrm>
          <a:prstGeom prst="rect">
            <a:avLst/>
          </a:prstGeom>
        </p:spPr>
        <p:txBody>
          <a:bodyPr wrap="square" l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0" i="0" kern="1200">
                <a:solidFill>
                  <a:srgbClr val="1B324B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rgbClr val="152838"/>
                </a:solidFill>
              </a:rPr>
              <a:t>Improved Scope 3 Measurement</a:t>
            </a:r>
            <a:endParaRPr lang="fi-FI" sz="2000" b="0" i="0" dirty="0">
              <a:solidFill>
                <a:srgbClr val="152838"/>
              </a:solidFill>
              <a:latin typeface="Montserrat" pitchFamily="2" charset="77"/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4AB4CC-6133-BDE7-F3E5-B245B23145CF}"/>
              </a:ext>
            </a:extLst>
          </p:cNvPr>
          <p:cNvSpPr txBox="1">
            <a:spLocks/>
          </p:cNvSpPr>
          <p:nvPr/>
        </p:nvSpPr>
        <p:spPr>
          <a:xfrm>
            <a:off x="826765" y="3899717"/>
            <a:ext cx="3842218" cy="637738"/>
          </a:xfrm>
          <a:prstGeom prst="rect">
            <a:avLst/>
          </a:prstGeom>
        </p:spPr>
        <p:txBody>
          <a:bodyPr wrap="square" l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0" i="0" kern="1200">
                <a:solidFill>
                  <a:srgbClr val="1B324B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rgbClr val="152838"/>
                </a:solidFill>
              </a:rPr>
              <a:t>Alignment with suppliers</a:t>
            </a:r>
            <a:endParaRPr lang="fi-FI" sz="2000" b="0" i="0" dirty="0">
              <a:solidFill>
                <a:srgbClr val="152838"/>
              </a:solidFill>
              <a:latin typeface="Montserrat" pitchFamily="2" charset="77"/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57582AC-DB5D-B826-E0B8-577F9891488C}"/>
              </a:ext>
            </a:extLst>
          </p:cNvPr>
          <p:cNvSpPr txBox="1">
            <a:spLocks/>
          </p:cNvSpPr>
          <p:nvPr/>
        </p:nvSpPr>
        <p:spPr>
          <a:xfrm>
            <a:off x="826765" y="5160736"/>
            <a:ext cx="6626981" cy="637738"/>
          </a:xfrm>
          <a:prstGeom prst="rect">
            <a:avLst/>
          </a:prstGeom>
        </p:spPr>
        <p:txBody>
          <a:bodyPr wrap="square" l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b="0" i="0" kern="1200">
                <a:solidFill>
                  <a:srgbClr val="1B324B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rgbClr val="152838"/>
                </a:solidFill>
              </a:rPr>
              <a:t>Collaboration and Innovation with suppliers to reduce emissions</a:t>
            </a:r>
            <a:endParaRPr lang="fi-FI" sz="2000" b="0" i="0" dirty="0">
              <a:solidFill>
                <a:srgbClr val="152838"/>
              </a:solidFill>
              <a:latin typeface="Montserrat" pitchFamily="2" charset="77"/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photo of the globe">
            <a:extLst>
              <a:ext uri="{FF2B5EF4-FFF2-40B4-BE49-F238E27FC236}">
                <a16:creationId xmlns:a16="http://schemas.microsoft.com/office/drawing/2014/main" id="{4B6090C6-54DF-15BC-47E0-6404F1711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82" y="1562100"/>
            <a:ext cx="36385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430FCC-5CF5-4AB2-4A3F-2ECDF567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0" y="2926080"/>
            <a:ext cx="664389" cy="238733"/>
          </a:xfrm>
          <a:prstGeom prst="line">
            <a:avLst/>
          </a:prstGeom>
          <a:ln w="38100">
            <a:solidFill>
              <a:srgbClr val="014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36B80E-76DF-972C-9192-BB28BBB3A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-1" y="1982744"/>
            <a:ext cx="664389" cy="238733"/>
          </a:xfrm>
          <a:prstGeom prst="line">
            <a:avLst/>
          </a:prstGeom>
          <a:ln w="38100">
            <a:solidFill>
              <a:srgbClr val="014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4A18DA-7F76-1764-A6D9-21D96208E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3006" y="3376610"/>
            <a:ext cx="664389" cy="238733"/>
          </a:xfrm>
          <a:prstGeom prst="line">
            <a:avLst/>
          </a:prstGeom>
          <a:ln w="38100">
            <a:solidFill>
              <a:srgbClr val="014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337F02-F62D-F90B-919E-CE9F52BDD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-2" y="4304606"/>
            <a:ext cx="664389" cy="238733"/>
          </a:xfrm>
          <a:prstGeom prst="line">
            <a:avLst/>
          </a:prstGeom>
          <a:ln w="38100">
            <a:solidFill>
              <a:srgbClr val="014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CAFF15-265A-E0AA-4C6C-3B16D99AE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-7262" y="4767330"/>
            <a:ext cx="664389" cy="238733"/>
          </a:xfrm>
          <a:prstGeom prst="line">
            <a:avLst/>
          </a:prstGeom>
          <a:ln w="38100">
            <a:solidFill>
              <a:srgbClr val="014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3CAEB-8BFB-8290-9928-294C33F9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-7263" y="5714415"/>
            <a:ext cx="664389" cy="238733"/>
          </a:xfrm>
          <a:prstGeom prst="line">
            <a:avLst/>
          </a:prstGeom>
          <a:ln w="38100">
            <a:solidFill>
              <a:srgbClr val="014F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90653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D7A886-A458-1511-359C-BE3B407F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99618" y="-23853"/>
            <a:ext cx="2608284" cy="6925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109EA413-CC86-BA36-DFC7-7282DDC49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70655">
            <a:off x="4092296" y="4599699"/>
            <a:ext cx="1767254" cy="17604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008172-AF8B-BEF3-7CD5-F7767E08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6200" y="6492874"/>
            <a:ext cx="571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22EA6-5B88-7A42-8A7C-44BEBC56D8C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92844">
                    <a:tint val="75000"/>
                  </a:srgbClr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92844">
                  <a:tint val="75000"/>
                </a:srgbClr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EE98AA-0476-1F21-053B-CCBB2BE81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88416" y="2227257"/>
            <a:ext cx="1681653" cy="1681653"/>
          </a:xfrm>
          <a:prstGeom prst="ellipse">
            <a:avLst/>
          </a:prstGeom>
          <a:solidFill>
            <a:schemeClr val="accent1"/>
          </a:solidFill>
          <a:ln w="9525" cap="rnd">
            <a:noFill/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0F163-F6D6-F1D8-72E9-877DC6632B39}"/>
              </a:ext>
            </a:extLst>
          </p:cNvPr>
          <p:cNvSpPr txBox="1"/>
          <p:nvPr/>
        </p:nvSpPr>
        <p:spPr>
          <a:xfrm>
            <a:off x="4248609" y="2526806"/>
            <a:ext cx="1454889" cy="662747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Unified calculations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&amp;</a:t>
            </a:r>
            <a:r>
              <a:rPr kumimoji="0" lang="en-US" sz="15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vizualization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C003F-D907-0B22-A37F-7197E0CCCF79}"/>
              </a:ext>
            </a:extLst>
          </p:cNvPr>
          <p:cNvSpPr txBox="1"/>
          <p:nvPr/>
        </p:nvSpPr>
        <p:spPr>
          <a:xfrm>
            <a:off x="4274586" y="5040957"/>
            <a:ext cx="1402673" cy="871802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Emission insights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to take action.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253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FDBA4E-D5A6-1A3B-287B-3BB80D63935B}"/>
              </a:ext>
            </a:extLst>
          </p:cNvPr>
          <p:cNvSpPr txBox="1"/>
          <p:nvPr/>
        </p:nvSpPr>
        <p:spPr>
          <a:xfrm>
            <a:off x="7142037" y="1747985"/>
            <a:ext cx="2237727" cy="203814"/>
          </a:xfrm>
          <a:prstGeom prst="rect">
            <a:avLst/>
          </a:prstGeom>
          <a:noFill/>
        </p:spPr>
        <p:txBody>
          <a:bodyPr vert="horz" wrap="none" lIns="95123" tIns="47562" rIns="95123" bIns="47562" rtlCol="0">
            <a:noAutofit/>
          </a:bodyPr>
          <a:lstStyle/>
          <a:p>
            <a:pPr marL="0" marR="0" lvl="0" indent="0" algn="l" defTabSz="829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  <a:sym typeface="Montserrat"/>
              </a:rPr>
              <a:t>3RD PARTY DATA PROVIDERS</a:t>
            </a:r>
          </a:p>
        </p:txBody>
      </p:sp>
      <p:pic>
        <p:nvPicPr>
          <p:cNvPr id="23" name="Picture 2" descr="ecoinvent 3.5 | openLCA.org">
            <a:extLst>
              <a:ext uri="{FF2B5EF4-FFF2-40B4-BE49-F238E27FC236}">
                <a16:creationId xmlns:a16="http://schemas.microsoft.com/office/drawing/2014/main" id="{BBD6B15C-2038-0CCA-627B-6711913D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43" y="3062388"/>
            <a:ext cx="808458" cy="52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xiobase - Home">
            <a:extLst>
              <a:ext uri="{FF2B5EF4-FFF2-40B4-BE49-F238E27FC236}">
                <a16:creationId xmlns:a16="http://schemas.microsoft.com/office/drawing/2014/main" id="{7B8D0B13-0C19-5BA9-29A0-B1AFC91A9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04" y="3660474"/>
            <a:ext cx="1430473" cy="25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bon Disclosure Project – Wikipedia">
            <a:extLst>
              <a:ext uri="{FF2B5EF4-FFF2-40B4-BE49-F238E27FC236}">
                <a16:creationId xmlns:a16="http://schemas.microsoft.com/office/drawing/2014/main" id="{A6240C94-DBF6-D72D-A1DF-77895E1E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021" y="3004300"/>
            <a:ext cx="826325" cy="3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oorin ilmastotavoitteet ovat saaneet Science Based Target -hyväksynnän">
            <a:extLst>
              <a:ext uri="{FF2B5EF4-FFF2-40B4-BE49-F238E27FC236}">
                <a16:creationId xmlns:a16="http://schemas.microsoft.com/office/drawing/2014/main" id="{736A6E8F-8418-B0FA-F39F-5D8F49A5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869" y="2214964"/>
            <a:ext cx="869877" cy="4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FF60285-2051-96BB-4C0B-8A38105AF1C0}"/>
              </a:ext>
            </a:extLst>
          </p:cNvPr>
          <p:cNvSpPr txBox="1"/>
          <p:nvPr/>
        </p:nvSpPr>
        <p:spPr>
          <a:xfrm>
            <a:off x="2662963" y="3333701"/>
            <a:ext cx="1672651" cy="596227"/>
          </a:xfrm>
          <a:prstGeom prst="rect">
            <a:avLst/>
          </a:prstGeom>
        </p:spPr>
        <p:txBody>
          <a:bodyPr vert="horz" wrap="square" lIns="95123" tIns="47562" rIns="95123" bIns="47562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tabLst/>
              <a:defRPr kumimoji="0" b="1" kern="0" spc="0" normalizeH="0" baseline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Light" panose="000004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Upstream activity data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A74243-AF96-34EE-1441-D18CE81F0058}"/>
              </a:ext>
            </a:extLst>
          </p:cNvPr>
          <p:cNvSpPr txBox="1"/>
          <p:nvPr/>
        </p:nvSpPr>
        <p:spPr>
          <a:xfrm>
            <a:off x="5729270" y="3325369"/>
            <a:ext cx="1616107" cy="280107"/>
          </a:xfrm>
          <a:prstGeom prst="rect">
            <a:avLst/>
          </a:prstGeom>
        </p:spPr>
        <p:txBody>
          <a:bodyPr vert="horz" wrap="square" lIns="95123" tIns="47562" rIns="95123" bIns="47562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tabLst/>
              <a:defRPr kumimoji="0" b="1" kern="0" spc="0" normalizeH="0" baseline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Light" panose="000004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CO2 emission &amp; sustainability data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1A1953"/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</p:txBody>
      </p:sp>
      <p:sp>
        <p:nvSpPr>
          <p:cNvPr id="33" name="Title 5">
            <a:extLst>
              <a:ext uri="{FF2B5EF4-FFF2-40B4-BE49-F238E27FC236}">
                <a16:creationId xmlns:a16="http://schemas.microsoft.com/office/drawing/2014/main" id="{E48D931F-EDBE-DFC3-A6E8-A67CE8A195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80871" y="290109"/>
            <a:ext cx="7009448" cy="12216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59048" tIns="29524" rIns="59048" bIns="2952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Combining data from any source the customers need.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93FDF-3CD5-BE5F-A5E2-BB7053215BDD}"/>
              </a:ext>
            </a:extLst>
          </p:cNvPr>
          <p:cNvSpPr txBox="1"/>
          <p:nvPr/>
        </p:nvSpPr>
        <p:spPr>
          <a:xfrm>
            <a:off x="7377244" y="4284753"/>
            <a:ext cx="1441314" cy="619191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Supplier specific or custom data</a:t>
            </a:r>
          </a:p>
        </p:txBody>
      </p:sp>
      <p:grpSp>
        <p:nvGrpSpPr>
          <p:cNvPr id="55" name="Group 54" descr="internal data sources. Includes AWS, power BI, SAP, excel, oracle, concur">
            <a:extLst>
              <a:ext uri="{FF2B5EF4-FFF2-40B4-BE49-F238E27FC236}">
                <a16:creationId xmlns:a16="http://schemas.microsoft.com/office/drawing/2014/main" id="{60573CE0-1A09-5F9B-A6FD-85D22903D6A2}"/>
              </a:ext>
            </a:extLst>
          </p:cNvPr>
          <p:cNvGrpSpPr/>
          <p:nvPr/>
        </p:nvGrpSpPr>
        <p:grpSpPr>
          <a:xfrm>
            <a:off x="406774" y="1785306"/>
            <a:ext cx="2307301" cy="3288243"/>
            <a:chOff x="406774" y="1785306"/>
            <a:chExt cx="2307301" cy="328824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9CEFB76-82EB-D3CF-D788-36B25AC55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80871" y="3552799"/>
              <a:ext cx="1001591" cy="54434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BEBD0D5-2452-73D8-39F2-6862768B8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756" y="2593875"/>
              <a:ext cx="864753" cy="4502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CDC316-7456-E1F6-AD0E-59E04B5AF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98" y="3602190"/>
              <a:ext cx="1012368" cy="341838"/>
            </a:xfrm>
            <a:prstGeom prst="rect">
              <a:avLst/>
            </a:prstGeom>
          </p:spPr>
        </p:pic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4934BD18-6C2E-77DD-73C4-2FCEC5B93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686" y="2845211"/>
              <a:ext cx="922310" cy="66846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2045BE-8E0D-993E-A8A3-DF576A300DF1}"/>
                </a:ext>
              </a:extLst>
            </p:cNvPr>
            <p:cNvSpPr txBox="1"/>
            <p:nvPr/>
          </p:nvSpPr>
          <p:spPr>
            <a:xfrm>
              <a:off x="406774" y="1785306"/>
              <a:ext cx="2307301" cy="213003"/>
            </a:xfrm>
            <a:prstGeom prst="rect">
              <a:avLst/>
            </a:prstGeom>
            <a:solidFill>
              <a:srgbClr val="FFFFFF">
                <a:alpha val="43922"/>
              </a:srgbClr>
            </a:solidFill>
          </p:spPr>
          <p:txBody>
            <a:bodyPr vert="horz" wrap="none" lIns="95123" tIns="47562" rIns="95123" bIns="47562" rtlCol="0">
              <a:noAutofit/>
            </a:bodyPr>
            <a:lstStyle/>
            <a:p>
              <a:pPr marL="0" marR="0" lvl="0" indent="0" algn="l" defTabSz="8295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A1953"/>
                  </a:solidFill>
                  <a:effectLst/>
                  <a:uLnTx/>
                  <a:uFillTx/>
                  <a:latin typeface="Montserrat SemiBold" panose="00000700000000000000" pitchFamily="2" charset="0"/>
                  <a:ea typeface="+mn-ea"/>
                  <a:cs typeface="+mn-cs"/>
                  <a:sym typeface="Montserrat"/>
                </a:rPr>
                <a:t>INTERNAL DATA SOURCES</a:t>
              </a:r>
            </a:p>
          </p:txBody>
        </p:sp>
        <p:pic>
          <p:nvPicPr>
            <p:cNvPr id="18" name="Picture 4" descr="Snowflake Announces Instant Elasticity">
              <a:extLst>
                <a:ext uri="{FF2B5EF4-FFF2-40B4-BE49-F238E27FC236}">
                  <a16:creationId xmlns:a16="http://schemas.microsoft.com/office/drawing/2014/main" id="{40C3F9B7-2D37-BD94-D5D5-20377142B0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921" b="25245"/>
            <a:stretch/>
          </p:blipFill>
          <p:spPr bwMode="auto">
            <a:xfrm>
              <a:off x="791277" y="4050749"/>
              <a:ext cx="1030330" cy="263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Microsoft Azure Logo | Symbol, History, PNG (3840*2160)">
              <a:extLst>
                <a:ext uri="{FF2B5EF4-FFF2-40B4-BE49-F238E27FC236}">
                  <a16:creationId xmlns:a16="http://schemas.microsoft.com/office/drawing/2014/main" id="{2C605F42-937C-EE8A-1FFE-B6923D105E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629" b="15727"/>
            <a:stretch/>
          </p:blipFill>
          <p:spPr bwMode="auto">
            <a:xfrm>
              <a:off x="1019954" y="4323000"/>
              <a:ext cx="1080943" cy="327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Amazon Web Services - Wikipedia">
              <a:extLst>
                <a:ext uri="{FF2B5EF4-FFF2-40B4-BE49-F238E27FC236}">
                  <a16:creationId xmlns:a16="http://schemas.microsoft.com/office/drawing/2014/main" id="{0A71F5D8-15C4-F6A0-00E4-E32BD4922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44" y="3201979"/>
              <a:ext cx="517122" cy="263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ntegratie Power BI - Mailchimp – Mandrino">
              <a:extLst>
                <a:ext uri="{FF2B5EF4-FFF2-40B4-BE49-F238E27FC236}">
                  <a16:creationId xmlns:a16="http://schemas.microsoft.com/office/drawing/2014/main" id="{CF9F3B7F-28E1-0BB6-87BC-8DB07BEE7C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4" t="32270" r="6782" b="33274"/>
            <a:stretch/>
          </p:blipFill>
          <p:spPr bwMode="auto">
            <a:xfrm>
              <a:off x="763477" y="2081176"/>
              <a:ext cx="1195475" cy="357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Download Microsoft Excel Logo in SVG Vector or PNG File Format - Logo.wine">
              <a:extLst>
                <a:ext uri="{FF2B5EF4-FFF2-40B4-BE49-F238E27FC236}">
                  <a16:creationId xmlns:a16="http://schemas.microsoft.com/office/drawing/2014/main" id="{488E7355-E142-D882-2AA0-6CFF9E7266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2" t="15666" r="24964" b="14015"/>
            <a:stretch/>
          </p:blipFill>
          <p:spPr bwMode="auto">
            <a:xfrm>
              <a:off x="1635402" y="2482187"/>
              <a:ext cx="487042" cy="453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71">
              <a:extLst>
                <a:ext uri="{FF2B5EF4-FFF2-40B4-BE49-F238E27FC236}">
                  <a16:creationId xmlns:a16="http://schemas.microsoft.com/office/drawing/2014/main" id="{B75C4955-A14D-3BC2-DEE2-4241C851A471}"/>
                </a:ext>
              </a:extLst>
            </p:cNvPr>
            <p:cNvSpPr/>
            <p:nvPr/>
          </p:nvSpPr>
          <p:spPr>
            <a:xfrm>
              <a:off x="451550" y="2027086"/>
              <a:ext cx="2134817" cy="3046463"/>
            </a:xfrm>
            <a:prstGeom prst="roundRect">
              <a:avLst>
                <a:gd name="adj" fmla="val 3862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F9CF0F-9F02-AE85-C13F-176FF4583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41957" y="4711233"/>
              <a:ext cx="713644" cy="20181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1D32C83-0EE8-7A24-6E1E-258BEBF7D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19315" y="4655601"/>
              <a:ext cx="768648" cy="403540"/>
            </a:xfrm>
            <a:prstGeom prst="rect">
              <a:avLst/>
            </a:prstGeom>
          </p:spPr>
        </p:pic>
      </p:grpSp>
      <p:sp>
        <p:nvSpPr>
          <p:cNvPr id="36" name="Rounded Rectangle 71">
            <a:extLst>
              <a:ext uri="{FF2B5EF4-FFF2-40B4-BE49-F238E27FC236}">
                <a16:creationId xmlns:a16="http://schemas.microsoft.com/office/drawing/2014/main" id="{FAA11544-DDBA-6A49-2D64-4BE256FAD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1015" y="2024387"/>
            <a:ext cx="1866887" cy="2000485"/>
          </a:xfrm>
          <a:prstGeom prst="roundRect">
            <a:avLst>
              <a:gd name="adj" fmla="val 4579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6234D94-DCB9-B93E-8EDF-51B4E9FEA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65846" y="2240634"/>
            <a:ext cx="2059665" cy="1865870"/>
            <a:chOff x="3451862" y="2357008"/>
            <a:chExt cx="2059665" cy="1865870"/>
          </a:xfrm>
        </p:grpSpPr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1A2D275E-3D3E-0263-12D2-BEC6E49576E6}"/>
                </a:ext>
              </a:extLst>
            </p:cNvPr>
            <p:cNvSpPr/>
            <p:nvPr/>
          </p:nvSpPr>
          <p:spPr>
            <a:xfrm>
              <a:off x="3472831" y="3024272"/>
              <a:ext cx="2038696" cy="1198606"/>
            </a:xfrm>
            <a:prstGeom prst="arc">
              <a:avLst>
                <a:gd name="adj1" fmla="val 11791152"/>
                <a:gd name="adj2" fmla="val 18543709"/>
              </a:avLst>
            </a:prstGeom>
            <a:ln w="12700">
              <a:headEnd type="none" w="sm" len="sm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E879FB36-A3E6-3956-D8D8-A5811531EDA6}"/>
                </a:ext>
              </a:extLst>
            </p:cNvPr>
            <p:cNvSpPr/>
            <p:nvPr/>
          </p:nvSpPr>
          <p:spPr>
            <a:xfrm flipV="1">
              <a:off x="3451862" y="2357008"/>
              <a:ext cx="1866887" cy="976842"/>
            </a:xfrm>
            <a:prstGeom prst="arc">
              <a:avLst>
                <a:gd name="adj1" fmla="val 11791152"/>
                <a:gd name="adj2" fmla="val 18896501"/>
              </a:avLst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0A0F0D4-ADEA-3E1B-A80E-FF179FD88356}"/>
                </a:ext>
              </a:extLst>
            </p:cNvPr>
            <p:cNvSpPr/>
            <p:nvPr/>
          </p:nvSpPr>
          <p:spPr>
            <a:xfrm>
              <a:off x="4314637" y="2964248"/>
              <a:ext cx="118125" cy="118125"/>
            </a:xfrm>
            <a:prstGeom prst="ellipse">
              <a:avLst/>
            </a:prstGeom>
            <a:solidFill>
              <a:srgbClr val="014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5BE812A-91B4-082D-CE9D-FEE633BB1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0100461" flipH="1" flipV="1">
            <a:off x="5234911" y="1783387"/>
            <a:ext cx="2038696" cy="1334970"/>
            <a:chOff x="3164610" y="2933537"/>
            <a:chExt cx="2038696" cy="1334970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F3DAFE0F-129F-693C-DA79-C5ABA6CA5B96}"/>
                </a:ext>
              </a:extLst>
            </p:cNvPr>
            <p:cNvSpPr/>
            <p:nvPr/>
          </p:nvSpPr>
          <p:spPr>
            <a:xfrm rot="1353623">
              <a:off x="3164610" y="3069901"/>
              <a:ext cx="2038696" cy="1198606"/>
            </a:xfrm>
            <a:prstGeom prst="arc">
              <a:avLst>
                <a:gd name="adj1" fmla="val 11791152"/>
                <a:gd name="adj2" fmla="val 18543709"/>
              </a:avLst>
            </a:prstGeom>
            <a:ln w="12700">
              <a:headEnd type="none" w="sm" len="sm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4C1DF86E-B1EE-5A80-1BC4-8AE5C067239E}"/>
                </a:ext>
              </a:extLst>
            </p:cNvPr>
            <p:cNvSpPr/>
            <p:nvPr/>
          </p:nvSpPr>
          <p:spPr>
            <a:xfrm rot="1090193">
              <a:off x="3279041" y="2933537"/>
              <a:ext cx="1866887" cy="976842"/>
            </a:xfrm>
            <a:prstGeom prst="arc">
              <a:avLst>
                <a:gd name="adj1" fmla="val 11791152"/>
                <a:gd name="adj2" fmla="val 18896501"/>
              </a:avLst>
            </a:prstGeom>
            <a:ln w="12700">
              <a:prstDash val="dash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C6415E-A675-9453-1F2C-B381C3E911A3}"/>
                </a:ext>
              </a:extLst>
            </p:cNvPr>
            <p:cNvSpPr/>
            <p:nvPr/>
          </p:nvSpPr>
          <p:spPr>
            <a:xfrm>
              <a:off x="4460096" y="3102572"/>
              <a:ext cx="118125" cy="118125"/>
            </a:xfrm>
            <a:prstGeom prst="ellipse">
              <a:avLst/>
            </a:prstGeom>
            <a:solidFill>
              <a:srgbClr val="014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8" name="Rounded Rectangle 71">
            <a:extLst>
              <a:ext uri="{FF2B5EF4-FFF2-40B4-BE49-F238E27FC236}">
                <a16:creationId xmlns:a16="http://schemas.microsoft.com/office/drawing/2014/main" id="{54D85D6C-8A3C-9B1B-FCEB-E87B2101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1015" y="4143668"/>
            <a:ext cx="1866887" cy="915473"/>
          </a:xfrm>
          <a:prstGeom prst="roundRect">
            <a:avLst>
              <a:gd name="adj" fmla="val 6889"/>
            </a:avLst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B274EC3-981B-B28B-7F8C-AD8635A69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86121" flipH="1" flipV="1">
            <a:off x="5390914" y="2899218"/>
            <a:ext cx="2038696" cy="1258630"/>
            <a:chOff x="3472831" y="2964248"/>
            <a:chExt cx="2038696" cy="1258630"/>
          </a:xfrm>
        </p:grpSpPr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3C0078F9-170A-C57D-EC8F-3493D70F266B}"/>
                </a:ext>
              </a:extLst>
            </p:cNvPr>
            <p:cNvSpPr/>
            <p:nvPr/>
          </p:nvSpPr>
          <p:spPr>
            <a:xfrm>
              <a:off x="3472831" y="3024272"/>
              <a:ext cx="2038696" cy="1198606"/>
            </a:xfrm>
            <a:prstGeom prst="arc">
              <a:avLst>
                <a:gd name="adj1" fmla="val 11791152"/>
                <a:gd name="adj2" fmla="val 18543709"/>
              </a:avLst>
            </a:prstGeom>
            <a:ln w="12700">
              <a:headEnd type="none" w="sm" len="sm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B24578-A2CD-1D8B-4575-5CA8B547C5CE}"/>
                </a:ext>
              </a:extLst>
            </p:cNvPr>
            <p:cNvSpPr/>
            <p:nvPr/>
          </p:nvSpPr>
          <p:spPr>
            <a:xfrm>
              <a:off x="4314637" y="2964248"/>
              <a:ext cx="118125" cy="118125"/>
            </a:xfrm>
            <a:prstGeom prst="ellipse">
              <a:avLst/>
            </a:prstGeom>
            <a:solidFill>
              <a:srgbClr val="014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0" name="Arc 59">
            <a:extLst>
              <a:ext uri="{FF2B5EF4-FFF2-40B4-BE49-F238E27FC236}">
                <a16:creationId xmlns:a16="http://schemas.microsoft.com/office/drawing/2014/main" id="{36074EB7-A3CA-F417-130E-4DFC8568A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256153" y="3893512"/>
            <a:ext cx="1779300" cy="469307"/>
          </a:xfrm>
          <a:prstGeom prst="arc">
            <a:avLst>
              <a:gd name="adj1" fmla="val 11905954"/>
              <a:gd name="adj2" fmla="val 18543709"/>
            </a:avLst>
          </a:prstGeom>
          <a:ln w="381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379E7B13-E57C-DBED-8241-E00C82F93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526432" y="4568904"/>
            <a:ext cx="449463" cy="449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11DD0-4B45-6325-D15D-CDA9AB10D561}"/>
              </a:ext>
            </a:extLst>
          </p:cNvPr>
          <p:cNvSpPr txBox="1"/>
          <p:nvPr/>
        </p:nvSpPr>
        <p:spPr>
          <a:xfrm>
            <a:off x="9858435" y="1698952"/>
            <a:ext cx="2072841" cy="891349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Ability</a:t>
            </a:r>
            <a:r>
              <a:rPr lang="en-US" sz="1600" dirty="0">
                <a:solidFill>
                  <a:srgbClr val="FFFFFF"/>
                </a:solidFill>
                <a:latin typeface="Montserrat" pitchFamily="2" charset="77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to focus on actions that matter.</a:t>
            </a:r>
          </a:p>
        </p:txBody>
      </p:sp>
      <p:pic>
        <p:nvPicPr>
          <p:cNvPr id="9" name="Graphique 737">
            <a:extLst>
              <a:ext uri="{FF2B5EF4-FFF2-40B4-BE49-F238E27FC236}">
                <a16:creationId xmlns:a16="http://schemas.microsoft.com/office/drawing/2014/main" id="{76EB413D-53B7-A5A0-D9AA-73560C675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860043" y="2756783"/>
            <a:ext cx="228600" cy="228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1C2145-0BB5-FC5A-0669-A80424B241FF}"/>
              </a:ext>
            </a:extLst>
          </p:cNvPr>
          <p:cNvSpPr txBox="1"/>
          <p:nvPr/>
        </p:nvSpPr>
        <p:spPr>
          <a:xfrm>
            <a:off x="10139266" y="2673153"/>
            <a:ext cx="1654973" cy="356345"/>
          </a:xfrm>
          <a:prstGeom prst="rect">
            <a:avLst/>
          </a:prstGeom>
        </p:spPr>
        <p:txBody>
          <a:bodyPr vert="horz" wrap="square" lIns="95123" tIns="47562" rIns="95123" bIns="47562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tabLst/>
              <a:defRPr kumimoji="0" b="1" kern="0" spc="0" normalizeH="0" baseline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Light" panose="000004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Monthly automated data gathering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</p:txBody>
      </p:sp>
      <p:pic>
        <p:nvPicPr>
          <p:cNvPr id="13" name="Graphique 737">
            <a:extLst>
              <a:ext uri="{FF2B5EF4-FFF2-40B4-BE49-F238E27FC236}">
                <a16:creationId xmlns:a16="http://schemas.microsoft.com/office/drawing/2014/main" id="{0B4149E9-1A2C-92E3-5F70-75F09D4E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860043" y="3247856"/>
            <a:ext cx="228600" cy="228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A71D311-F350-D104-F2F9-B483022D1136}"/>
              </a:ext>
            </a:extLst>
          </p:cNvPr>
          <p:cNvSpPr txBox="1"/>
          <p:nvPr/>
        </p:nvSpPr>
        <p:spPr>
          <a:xfrm>
            <a:off x="10139266" y="3234783"/>
            <a:ext cx="1654973" cy="228600"/>
          </a:xfrm>
          <a:prstGeom prst="rect">
            <a:avLst/>
          </a:prstGeom>
        </p:spPr>
        <p:txBody>
          <a:bodyPr vert="horz" wrap="square" lIns="95123" tIns="47562" rIns="95123" bIns="47562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tabLst/>
              <a:defRPr kumimoji="0" b="1" kern="0" spc="0" normalizeH="0" baseline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Light" panose="000004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Automated mappings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</p:txBody>
      </p:sp>
      <p:pic>
        <p:nvPicPr>
          <p:cNvPr id="31" name="Graphique 737">
            <a:extLst>
              <a:ext uri="{FF2B5EF4-FFF2-40B4-BE49-F238E27FC236}">
                <a16:creationId xmlns:a16="http://schemas.microsoft.com/office/drawing/2014/main" id="{CD28C516-5631-DCB6-0BA9-719BF8E47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860043" y="3751154"/>
            <a:ext cx="228600" cy="2286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288359B-497A-C5D2-1137-3E319C9462AA}"/>
              </a:ext>
            </a:extLst>
          </p:cNvPr>
          <p:cNvSpPr txBox="1"/>
          <p:nvPr/>
        </p:nvSpPr>
        <p:spPr>
          <a:xfrm>
            <a:off x="10139266" y="3686574"/>
            <a:ext cx="1654973" cy="228600"/>
          </a:xfrm>
          <a:prstGeom prst="rect">
            <a:avLst/>
          </a:prstGeom>
        </p:spPr>
        <p:txBody>
          <a:bodyPr vert="horz" wrap="square" lIns="95123" tIns="47562" rIns="95123" bIns="47562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tabLst/>
              <a:defRPr kumimoji="0" b="1" kern="0" spc="0" normalizeH="0" baseline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Light" panose="000004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Holistic view into emissions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</p:txBody>
      </p:sp>
      <p:pic>
        <p:nvPicPr>
          <p:cNvPr id="37" name="Graphique 737">
            <a:extLst>
              <a:ext uri="{FF2B5EF4-FFF2-40B4-BE49-F238E27FC236}">
                <a16:creationId xmlns:a16="http://schemas.microsoft.com/office/drawing/2014/main" id="{D98317B4-996E-D9AE-3748-6CE72D0A2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860043" y="4268360"/>
            <a:ext cx="228600" cy="2286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B164563-33E7-CCAD-3F6C-589174B5554A}"/>
              </a:ext>
            </a:extLst>
          </p:cNvPr>
          <p:cNvSpPr txBox="1"/>
          <p:nvPr/>
        </p:nvSpPr>
        <p:spPr>
          <a:xfrm>
            <a:off x="10139266" y="4203779"/>
            <a:ext cx="1654973" cy="365125"/>
          </a:xfrm>
          <a:prstGeom prst="rect">
            <a:avLst/>
          </a:prstGeom>
        </p:spPr>
        <p:txBody>
          <a:bodyPr vert="horz" wrap="square" lIns="95123" tIns="47562" rIns="95123" bIns="47562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buClrTx/>
              <a:buSzTx/>
              <a:buFontTx/>
              <a:tabLst/>
              <a:defRPr kumimoji="0" b="1" kern="0" spc="0" normalizeH="0" baseline="0">
                <a:ln>
                  <a:noFill/>
                </a:ln>
                <a:solidFill>
                  <a:srgbClr val="1A1953"/>
                </a:solidFill>
                <a:effectLst/>
                <a:uLnTx/>
                <a:uFillTx/>
                <a:latin typeface="Montserrat Light" panose="000004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t>Full data transparency and ownership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panose="00000400000000000000" pitchFamily="2" charset="0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9277471-FB71-5378-7FF5-684F06667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63200" y="2488537"/>
            <a:ext cx="6413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38" descr="A green check mark and a black background&#10;&#10;Description automatically generated">
            <a:extLst>
              <a:ext uri="{FF2B5EF4-FFF2-40B4-BE49-F238E27FC236}">
                <a16:creationId xmlns:a16="http://schemas.microsoft.com/office/drawing/2014/main" id="{CC98FD22-43FE-B1CE-BF9F-CC32CBA7681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17193" y="2338219"/>
            <a:ext cx="747869" cy="134609"/>
          </a:xfrm>
          <a:prstGeom prst="rect">
            <a:avLst/>
          </a:prstGeom>
        </p:spPr>
      </p:pic>
      <p:pic>
        <p:nvPicPr>
          <p:cNvPr id="51" name="Picture 5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27D7B4E-3A41-0916-3649-3905E56D9A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75986" y="2622421"/>
            <a:ext cx="788001" cy="43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2" grpId="0"/>
      <p:bldP spid="28" grpId="0"/>
      <p:bldP spid="29" grpId="0"/>
      <p:bldP spid="11" grpId="0"/>
      <p:bldP spid="36" grpId="0" animBg="1"/>
      <p:bldP spid="48" grpId="0" animBg="1"/>
      <p:bldP spid="60" grpId="0" animBg="1"/>
      <p:bldP spid="7" grpId="0"/>
      <p:bldP spid="10" grpId="0"/>
      <p:bldP spid="21" grpId="0"/>
      <p:bldP spid="34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28E417-9AC4-4FF2-A17F-B7EDA497B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0888" y="4335110"/>
            <a:ext cx="2425813" cy="1548286"/>
          </a:xfrm>
          <a:prstGeom prst="roundRect">
            <a:avLst>
              <a:gd name="adj" fmla="val 8401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Inter UI Semi Bold" panose="020B0702030000000004" pitchFamily="34" charset="0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04CC04C-6600-4B0B-8661-6A5C328C2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2216" y="4335110"/>
            <a:ext cx="2425813" cy="1548286"/>
          </a:xfrm>
          <a:prstGeom prst="roundRect">
            <a:avLst>
              <a:gd name="adj" fmla="val 8401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Inter UI Semi Bold" panose="020B0702030000000004" pitchFamily="34" charset="0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4830315-EB4D-4991-9269-777C4172F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64279" y="4335110"/>
            <a:ext cx="2425813" cy="1548286"/>
          </a:xfrm>
          <a:prstGeom prst="roundRect">
            <a:avLst>
              <a:gd name="adj" fmla="val 8401"/>
            </a:avLst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itchFamily="2" charset="77"/>
              <a:ea typeface="Inter UI Semi Bold" panose="020B07020300000000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A8C28B-3846-48B8-8FB4-050594F19EB9}"/>
              </a:ext>
            </a:extLst>
          </p:cNvPr>
          <p:cNvSpPr txBox="1"/>
          <p:nvPr/>
        </p:nvSpPr>
        <p:spPr>
          <a:xfrm>
            <a:off x="4283794" y="4824772"/>
            <a:ext cx="1800000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C-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level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executives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check key KPIs and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keep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track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of real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progress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over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BBC895-8354-4896-A62E-EE0F4D4B8002}"/>
              </a:ext>
            </a:extLst>
          </p:cNvPr>
          <p:cNvSpPr txBox="1"/>
          <p:nvPr/>
        </p:nvSpPr>
        <p:spPr>
          <a:xfrm>
            <a:off x="6836163" y="4824772"/>
            <a:ext cx="2017918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Category managers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have the information to negotiate with suppliers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6875A3-8911-45B7-AABF-3CBAE9A47F7D}"/>
              </a:ext>
            </a:extLst>
          </p:cNvPr>
          <p:cNvSpPr txBox="1"/>
          <p:nvPr/>
        </p:nvSpPr>
        <p:spPr>
          <a:xfrm>
            <a:off x="9366299" y="4824772"/>
            <a:ext cx="2221772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Sustainability personnel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use verified numbers directly for reporting</a:t>
            </a:r>
          </a:p>
        </p:txBody>
      </p:sp>
      <p:pic>
        <p:nvPicPr>
          <p:cNvPr id="28" name="Graphique 896">
            <a:extLst>
              <a:ext uri="{FF2B5EF4-FFF2-40B4-BE49-F238E27FC236}">
                <a16:creationId xmlns:a16="http://schemas.microsoft.com/office/drawing/2014/main" id="{876D6539-AA92-4095-92A6-107F758F3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7466" y="4467689"/>
            <a:ext cx="192656" cy="192656"/>
          </a:xfrm>
          <a:prstGeom prst="rect">
            <a:avLst/>
          </a:prstGeom>
        </p:spPr>
      </p:pic>
      <p:pic>
        <p:nvPicPr>
          <p:cNvPr id="29" name="Graphique 30">
            <a:extLst>
              <a:ext uri="{FF2B5EF4-FFF2-40B4-BE49-F238E27FC236}">
                <a16:creationId xmlns:a16="http://schemas.microsoft.com/office/drawing/2014/main" id="{DC0C6B0F-66F9-45B0-B32B-F057C3D60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48794" y="4467689"/>
            <a:ext cx="192656" cy="1926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03E8493-6331-04A3-62B9-68614FE7EF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70888" y="1288655"/>
            <a:ext cx="7331235" cy="72774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B324B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B324B"/>
                </a:solidFill>
                <a:effectLst/>
                <a:uLnTx/>
                <a:uFillTx/>
                <a:latin typeface="Montserrat SemiBold" pitchFamily="2" charset="77"/>
                <a:ea typeface="+mj-ea"/>
                <a:cs typeface="+mj-cs"/>
              </a:rPr>
              <a:t>Engaging cross-functional collaboration to speed up progress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B11F2-FC13-C1C4-0D7A-77D5CD7DD5F4}"/>
              </a:ext>
            </a:extLst>
          </p:cNvPr>
          <p:cNvSpPr txBox="1"/>
          <p:nvPr/>
        </p:nvSpPr>
        <p:spPr>
          <a:xfrm>
            <a:off x="4012621" y="2710448"/>
            <a:ext cx="386195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“We wanted one solution that would be updated automatically, </a:t>
            </a:r>
            <a:r>
              <a:rPr lang="en-US" sz="1200" dirty="0">
                <a:solidFill>
                  <a:srgbClr val="092844"/>
                </a:solidFill>
                <a:latin typeface="Montserrat" panose="00000500000000000000" pitchFamily="2" charset="0"/>
              </a:rPr>
              <a:t>ensuring efforts would be focused on driving sustainable change rather than on data mapping processes.”</a:t>
            </a:r>
            <a:endParaRPr lang="en-US" sz="1400" i="1" dirty="0">
              <a:solidFill>
                <a:srgbClr val="092844"/>
              </a:solidFill>
              <a:latin typeface="Montserrat" panose="00000500000000000000" pitchFamily="2" charset="0"/>
            </a:endParaRPr>
          </a:p>
          <a:p>
            <a:pPr lvl="0" algn="r">
              <a:defRPr/>
            </a:pPr>
            <a:r>
              <a:rPr lang="en-US" sz="1400" i="1" dirty="0">
                <a:solidFill>
                  <a:srgbClr val="092844"/>
                </a:solidFill>
                <a:latin typeface="Montserrat" panose="00000500000000000000" pitchFamily="2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E9FB67-6808-CA73-6FD6-D775A104BBC2}"/>
              </a:ext>
            </a:extLst>
          </p:cNvPr>
          <p:cNvSpPr txBox="1"/>
          <p:nvPr/>
        </p:nvSpPr>
        <p:spPr>
          <a:xfrm>
            <a:off x="3970888" y="6457076"/>
            <a:ext cx="4507990" cy="275418"/>
          </a:xfrm>
          <a:prstGeom prst="rect">
            <a:avLst/>
          </a:prstGeom>
          <a:noFill/>
        </p:spPr>
        <p:txBody>
          <a:bodyPr wrap="square" lIns="0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0253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  <a:hlinkClick r:id="rId7"/>
              </a:rPr>
              <a:t>Read full case study here.</a:t>
            </a:r>
            <a:endParaRPr kumimoji="0" lang="fi-FI" sz="1000" b="0" i="0" u="none" strike="noStrike" kern="1200" cap="none" spc="0" normalizeH="0" baseline="0" noProof="0">
              <a:ln>
                <a:noFill/>
              </a:ln>
              <a:solidFill>
                <a:srgbClr val="0253FF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15" name="Picture 14" descr="hikma">
            <a:extLst>
              <a:ext uri="{FF2B5EF4-FFF2-40B4-BE49-F238E27FC236}">
                <a16:creationId xmlns:a16="http://schemas.microsoft.com/office/drawing/2014/main" id="{DAAA746E-D4A5-5E8A-F975-1FA0E4DB39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16" r="50168" b="283"/>
          <a:stretch/>
        </p:blipFill>
        <p:spPr>
          <a:xfrm>
            <a:off x="-41705" y="5706"/>
            <a:ext cx="3861957" cy="685229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C2BC6A5-2AF3-5DCD-3A29-932E82030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990" y="601012"/>
            <a:ext cx="3167827" cy="86310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528B680-72AF-8537-904E-24940BD84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45952" y="2320017"/>
            <a:ext cx="429150" cy="372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DA107-EF39-47DB-7A27-4826659769B4}"/>
              </a:ext>
            </a:extLst>
          </p:cNvPr>
          <p:cNvSpPr txBox="1"/>
          <p:nvPr/>
        </p:nvSpPr>
        <p:spPr>
          <a:xfrm>
            <a:off x="7050433" y="95834"/>
            <a:ext cx="5319134" cy="120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i-FI" sz="1000" dirty="0">
                <a:solidFill>
                  <a:srgbClr val="152838"/>
                </a:solidFill>
                <a:latin typeface="Montserrat" pitchFamily="2" charset="77"/>
              </a:rPr>
              <a:t>A multinational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152838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pharmaceutical company</a:t>
            </a:r>
            <a:r>
              <a:rPr lang="fi-FI" sz="1000" dirty="0">
                <a:solidFill>
                  <a:srgbClr val="152838"/>
                </a:solidFill>
                <a:latin typeface="Montserrat" pitchFamily="2" charset="77"/>
              </a:rPr>
              <a:t> 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152838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headquartered in London, UK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152838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with </a:t>
            </a:r>
            <a:r>
              <a:rPr lang="fi-FI" sz="1000" dirty="0">
                <a:solidFill>
                  <a:srgbClr val="152838"/>
                </a:solidFill>
                <a:latin typeface="Montserrat" pitchFamily="2" charset="77"/>
              </a:rPr>
              <a:t>2,5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152838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+ billion USD revenue.</a:t>
            </a:r>
            <a:endParaRPr lang="fi-FI" sz="1000" dirty="0">
              <a:solidFill>
                <a:srgbClr val="152838"/>
              </a:solidFill>
              <a:latin typeface="Montserrat" pitchFamily="2" charset="77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i-FI" sz="1000" dirty="0">
                <a:solidFill>
                  <a:srgbClr val="152838"/>
                </a:solidFill>
                <a:latin typeface="Montserrat" pitchFamily="2" charset="77"/>
              </a:rPr>
              <a:t>Operates 32 manufacturing facilities in 10 countries, and 8 800+ employees wordwide.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152838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900" dirty="0">
              <a:solidFill>
                <a:srgbClr val="FF0066"/>
              </a:solidFill>
              <a:latin typeface="Montserrat" pitchFamily="2" charset="77"/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A7BA6D0D-F14E-6C24-D11B-1544E1AAF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7" name="Graphique 46">
            <a:extLst>
              <a:ext uri="{FF2B5EF4-FFF2-40B4-BE49-F238E27FC236}">
                <a16:creationId xmlns:a16="http://schemas.microsoft.com/office/drawing/2014/main" id="{5CEF4E20-A7B3-48FE-9F36-E8AC3014D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62885" y="4465641"/>
            <a:ext cx="228600" cy="228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B5FA27-6166-5699-6892-7F8BA8D24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705" y="5706"/>
            <a:ext cx="1444752" cy="342495"/>
          </a:xfrm>
          <a:prstGeom prst="rect">
            <a:avLst/>
          </a:prstGeom>
          <a:ln w="19050" cap="rnd">
            <a:solidFill>
              <a:srgbClr val="FF0000"/>
            </a:solidFill>
            <a:round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sz="1200" dirty="0">
              <a:latin typeface="Montserra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D27C0-B25C-608B-699F-D8407AC34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1752" y="101989"/>
            <a:ext cx="914400" cy="914400"/>
          </a:xfrm>
          <a:prstGeom prst="rect">
            <a:avLst/>
          </a:prstGeom>
          <a:noFill/>
        </p:spPr>
        <p:txBody>
          <a:bodyPr wrap="none" l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1600" b="0" i="0" dirty="0" err="1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13682-949C-D461-7D33-6F9546B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1752" y="325855"/>
            <a:ext cx="914400" cy="914400"/>
          </a:xfrm>
          <a:prstGeom prst="rect">
            <a:avLst/>
          </a:prstGeom>
          <a:noFill/>
        </p:spPr>
        <p:txBody>
          <a:bodyPr wrap="none" l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i-FI" sz="1600" b="0" i="0" dirty="0" err="1">
              <a:solidFill>
                <a:srgbClr val="061C31"/>
              </a:solidFill>
              <a:latin typeface="Montserra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E3D07-DA00-5229-2B26-F01AF683E7D4}"/>
              </a:ext>
            </a:extLst>
          </p:cNvPr>
          <p:cNvSpPr txBox="1"/>
          <p:nvPr/>
        </p:nvSpPr>
        <p:spPr>
          <a:xfrm>
            <a:off x="83665" y="-49292"/>
            <a:ext cx="1300619" cy="914400"/>
          </a:xfrm>
          <a:prstGeom prst="rect">
            <a:avLst/>
          </a:prstGeom>
          <a:noFill/>
        </p:spPr>
        <p:txBody>
          <a:bodyPr wrap="none" l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i-FI" sz="1600" b="0" i="0" dirty="0">
                <a:solidFill>
                  <a:srgbClr val="061C31"/>
                </a:solidFill>
                <a:latin typeface="Montserrat" pitchFamily="2" charset="77"/>
              </a:rPr>
              <a:t>Case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5D79F-2A8C-0665-C7A5-55A3A520D076}"/>
              </a:ext>
            </a:extLst>
          </p:cNvPr>
          <p:cNvSpPr txBox="1"/>
          <p:nvPr/>
        </p:nvSpPr>
        <p:spPr>
          <a:xfrm>
            <a:off x="8235653" y="2674710"/>
            <a:ext cx="3861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Montserrat" panose="00000500000000000000" pitchFamily="2" charset="0"/>
              </a:rPr>
              <a:t>“Having our GHG emission data accessible at our fingertips is a key differentiator and will accelerate our objective to reduce our impact on the environment.”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916285-F941-4916-FC80-6EE973B3D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88846" y="2302615"/>
            <a:ext cx="429150" cy="372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6D03FC-471E-9622-C4EA-FAB9CA7F94BE}"/>
              </a:ext>
            </a:extLst>
          </p:cNvPr>
          <p:cNvSpPr txBox="1"/>
          <p:nvPr/>
        </p:nvSpPr>
        <p:spPr>
          <a:xfrm>
            <a:off x="5582525" y="3471139"/>
            <a:ext cx="4525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092844"/>
                </a:solidFill>
                <a:latin typeface="Montserrat" panose="00000500000000000000" pitchFamily="2" charset="0"/>
              </a:rPr>
              <a:t>– Francois Rousselot</a:t>
            </a:r>
            <a:br>
              <a:rPr lang="en-US" sz="1200" dirty="0">
                <a:solidFill>
                  <a:srgbClr val="092844"/>
                </a:solidFill>
                <a:latin typeface="Montserrat" panose="00000500000000000000" pitchFamily="2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92844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Group Head of Procurement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92844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9C2873B-ACD1-F1E7-EA89-D875E719161C}"/>
              </a:ext>
            </a:extLst>
          </p:cNvPr>
          <p:cNvSpPr txBox="1">
            <a:spLocks/>
          </p:cNvSpPr>
          <p:nvPr/>
        </p:nvSpPr>
        <p:spPr>
          <a:xfrm>
            <a:off x="-41705" y="6564787"/>
            <a:ext cx="1781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6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FI" dirty="0">
                <a:solidFill>
                  <a:srgbClr val="152838"/>
                </a:solidFill>
              </a:rPr>
              <a:t>Confidential © </a:t>
            </a:r>
            <a:r>
              <a:rPr lang="en-US" dirty="0">
                <a:solidFill>
                  <a:srgbClr val="152838"/>
                </a:solidFill>
              </a:rPr>
              <a:t>Sievo</a:t>
            </a:r>
          </a:p>
        </p:txBody>
      </p:sp>
    </p:spTree>
    <p:extLst>
      <p:ext uri="{BB962C8B-B14F-4D97-AF65-F5344CB8AC3E}">
        <p14:creationId xmlns:p14="http://schemas.microsoft.com/office/powerpoint/2010/main" val="309115715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Sievo Palette 2021">
      <a:dk1>
        <a:srgbClr val="092844"/>
      </a:dk1>
      <a:lt1>
        <a:srgbClr val="FFFFFF"/>
      </a:lt1>
      <a:dk2>
        <a:srgbClr val="092844"/>
      </a:dk2>
      <a:lt2>
        <a:srgbClr val="FFFFFF"/>
      </a:lt2>
      <a:accent1>
        <a:srgbClr val="0253FF"/>
      </a:accent1>
      <a:accent2>
        <a:srgbClr val="7BC8E9"/>
      </a:accent2>
      <a:accent3>
        <a:srgbClr val="092844"/>
      </a:accent3>
      <a:accent4>
        <a:srgbClr val="7E28C1"/>
      </a:accent4>
      <a:accent5>
        <a:srgbClr val="69AA77"/>
      </a:accent5>
      <a:accent6>
        <a:srgbClr val="F17461"/>
      </a:accent6>
      <a:hlink>
        <a:srgbClr val="0253FF"/>
      </a:hlink>
      <a:folHlink>
        <a:srgbClr val="0035A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9525" cap="rnd">
          <a:solidFill>
            <a:srgbClr val="1B324B"/>
          </a:solidFill>
          <a:round/>
          <a:tailEnd type="none" w="lg" len="lg"/>
        </a:ln>
      </a:spPr>
      <a:bodyPr rtlCol="0" anchor="ctr"/>
      <a:lstStyle>
        <a:defPPr algn="ctr">
          <a:defRPr sz="1200" dirty="0" smtClean="0">
            <a:latin typeface="Montserrat" pitchFamily="2" charset="77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2700">
          <a:solidFill>
            <a:srgbClr val="1B324B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rtlCol="0" anchor="t" anchorCtr="0">
        <a:noAutofit/>
      </a:bodyPr>
      <a:lstStyle>
        <a:defPPr marL="0" marR="0" indent="0" algn="l" defTabSz="914400" rtl="0" eaLnBrk="1" fontAlgn="auto" latinLnBrk="0" hangingPunct="1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b="0" i="0" dirty="0" smtClean="0">
            <a:solidFill>
              <a:srgbClr val="061C31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60E0358-29C4-4158-B7E8-56B6F0BEC251}" vid="{14C50AFD-7694-4481-9819-CAB682756B34}"/>
    </a:ext>
  </a:extLst>
</a:theme>
</file>

<file path=ppt/theme/theme2.xml><?xml version="1.0" encoding="utf-8"?>
<a:theme xmlns:a="http://schemas.openxmlformats.org/drawingml/2006/main" name="1_Office Theme">
  <a:themeElements>
    <a:clrScheme name="Sievo 2021">
      <a:dk1>
        <a:srgbClr val="092844"/>
      </a:dk1>
      <a:lt1>
        <a:srgbClr val="F7F7F7"/>
      </a:lt1>
      <a:dk2>
        <a:srgbClr val="092844"/>
      </a:dk2>
      <a:lt2>
        <a:srgbClr val="F1F2F3"/>
      </a:lt2>
      <a:accent1>
        <a:srgbClr val="0254FF"/>
      </a:accent1>
      <a:accent2>
        <a:srgbClr val="71BCE0"/>
      </a:accent2>
      <a:accent3>
        <a:srgbClr val="1B324B"/>
      </a:accent3>
      <a:accent4>
        <a:srgbClr val="7E28C1"/>
      </a:accent4>
      <a:accent5>
        <a:srgbClr val="69AA77"/>
      </a:accent5>
      <a:accent6>
        <a:srgbClr val="0253AE"/>
      </a:accent6>
      <a:hlink>
        <a:srgbClr val="0253FF"/>
      </a:hlink>
      <a:folHlink>
        <a:srgbClr val="4470C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9525" cap="rnd">
          <a:solidFill>
            <a:srgbClr val="1B324B"/>
          </a:solidFill>
          <a:round/>
          <a:tailEnd type="none" w="lg" len="lg"/>
        </a:ln>
      </a:spPr>
      <a:bodyPr rtlCol="0" anchor="ctr"/>
      <a:lstStyle>
        <a:defPPr algn="ctr">
          <a:defRPr sz="1200" dirty="0" smtClean="0">
            <a:latin typeface="Montserrat" pitchFamily="2" charset="77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2700">
          <a:solidFill>
            <a:srgbClr val="1B324B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rtlCol="0" anchor="t" anchorCtr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b="0" i="0" dirty="0" smtClean="0">
            <a:solidFill>
              <a:srgbClr val="061C31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TA - Core Template 0.9" id="{E83B176E-9840-1F42-A6B1-EE68FB10F93E}" vid="{35655D93-19FE-F844-A4D6-B0AC45506AF6}"/>
    </a:ext>
  </a:extLst>
</a:theme>
</file>

<file path=ppt/theme/theme3.xml><?xml version="1.0" encoding="utf-8"?>
<a:theme xmlns:a="http://schemas.openxmlformats.org/drawingml/2006/main" name="2_Office Theme">
  <a:themeElements>
    <a:clrScheme name="Sievo 2021">
      <a:dk1>
        <a:srgbClr val="092844"/>
      </a:dk1>
      <a:lt1>
        <a:srgbClr val="F7F7F7"/>
      </a:lt1>
      <a:dk2>
        <a:srgbClr val="092844"/>
      </a:dk2>
      <a:lt2>
        <a:srgbClr val="F1F2F3"/>
      </a:lt2>
      <a:accent1>
        <a:srgbClr val="0254FF"/>
      </a:accent1>
      <a:accent2>
        <a:srgbClr val="71BCE0"/>
      </a:accent2>
      <a:accent3>
        <a:srgbClr val="1B324B"/>
      </a:accent3>
      <a:accent4>
        <a:srgbClr val="7E28C1"/>
      </a:accent4>
      <a:accent5>
        <a:srgbClr val="69AA77"/>
      </a:accent5>
      <a:accent6>
        <a:srgbClr val="0253AE"/>
      </a:accent6>
      <a:hlink>
        <a:srgbClr val="0253FF"/>
      </a:hlink>
      <a:folHlink>
        <a:srgbClr val="4470C3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9525" cap="rnd">
          <a:solidFill>
            <a:srgbClr val="1B324B"/>
          </a:solidFill>
          <a:round/>
          <a:tailEnd type="none" w="lg" len="lg"/>
        </a:ln>
      </a:spPr>
      <a:bodyPr rtlCol="0" anchor="ctr"/>
      <a:lstStyle>
        <a:defPPr algn="ctr">
          <a:defRPr sz="1200" dirty="0" smtClean="0">
            <a:latin typeface="Montserrat" pitchFamily="2" charset="77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2700">
          <a:solidFill>
            <a:srgbClr val="1B324B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rtlCol="0" anchor="t" anchorCtr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b="0" i="0" dirty="0" smtClean="0">
            <a:solidFill>
              <a:srgbClr val="061C31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TA - Core Template 0.9" id="{E83B176E-9840-1F42-A6B1-EE68FB10F93E}" vid="{35655D93-19FE-F844-A4D6-B0AC45506AF6}"/>
    </a:ext>
  </a:extLst>
</a:theme>
</file>

<file path=ppt/theme/theme4.xml><?xml version="1.0" encoding="utf-8"?>
<a:theme xmlns:a="http://schemas.openxmlformats.org/drawingml/2006/main" name="3_Office Theme">
  <a:themeElements>
    <a:clrScheme name="Sievo Palette 2021">
      <a:dk1>
        <a:srgbClr val="092844"/>
      </a:dk1>
      <a:lt1>
        <a:srgbClr val="FFFFFF"/>
      </a:lt1>
      <a:dk2>
        <a:srgbClr val="092844"/>
      </a:dk2>
      <a:lt2>
        <a:srgbClr val="FFFFFF"/>
      </a:lt2>
      <a:accent1>
        <a:srgbClr val="0253FF"/>
      </a:accent1>
      <a:accent2>
        <a:srgbClr val="7BC8E9"/>
      </a:accent2>
      <a:accent3>
        <a:srgbClr val="092844"/>
      </a:accent3>
      <a:accent4>
        <a:srgbClr val="7E28C1"/>
      </a:accent4>
      <a:accent5>
        <a:srgbClr val="69AA77"/>
      </a:accent5>
      <a:accent6>
        <a:srgbClr val="F17461"/>
      </a:accent6>
      <a:hlink>
        <a:srgbClr val="0253FF"/>
      </a:hlink>
      <a:folHlink>
        <a:srgbClr val="0035A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9525" cap="rnd">
          <a:solidFill>
            <a:srgbClr val="1B324B"/>
          </a:solidFill>
          <a:round/>
          <a:tailEnd type="none" w="lg" len="lg"/>
        </a:ln>
      </a:spPr>
      <a:bodyPr rtlCol="0" anchor="ctr"/>
      <a:lstStyle>
        <a:defPPr algn="ctr">
          <a:defRPr sz="1200" dirty="0" smtClean="0">
            <a:latin typeface="Montserrat" pitchFamily="2" charset="77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2700">
          <a:solidFill>
            <a:srgbClr val="1B324B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rtlCol="0" anchor="t" anchorCtr="0">
        <a:noAutofit/>
      </a:bodyPr>
      <a:lstStyle>
        <a:defPPr marL="0" marR="0" indent="0" algn="l" defTabSz="914400" rtl="0" eaLnBrk="1" fontAlgn="auto" latinLnBrk="0" hangingPunct="1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b="0" i="0" dirty="0" err="1" smtClean="0">
            <a:solidFill>
              <a:srgbClr val="061C31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RE Theme 15.12" id="{C5721661-AD03-D74B-A164-E921FD6F9E38}" vid="{E82F8729-B00A-5642-AB6C-FF2F7EED422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ment xmlns="e92c1c63-b0fc-4957-bf9a-625bff04a65b" xsi:nil="true"/>
    <TaxCatchAll xmlns="7e1d27a6-93a2-4bab-bec5-99b583888a48" xsi:nil="true"/>
    <lcf76f155ced4ddcb4097134ff3c332f xmlns="e92c1c63-b0fc-4957-bf9a-625bff04a65b">
      <Terms xmlns="http://schemas.microsoft.com/office/infopath/2007/PartnerControls"/>
    </lcf76f155ced4ddcb4097134ff3c332f>
    <_dlc_DocId xmlns="7e1d27a6-93a2-4bab-bec5-99b583888a48">SIEVO-645567308-8501</_dlc_DocId>
    <_dlc_DocIdUrl xmlns="7e1d27a6-93a2-4bab-bec5-99b583888a48">
      <Url>https://sievo.sharepoint.com/Technology/_layouts/15/DocIdRedir.aspx?ID=SIEVO-645567308-8501</Url>
      <Description>SIEVO-645567308-8501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D1ACE1695E45439C3D0CFFBE9101F8" ma:contentTypeVersion="21" ma:contentTypeDescription="Create a new document." ma:contentTypeScope="" ma:versionID="23e371a9a16adcb15b36cb195d0f8420">
  <xsd:schema xmlns:xsd="http://www.w3.org/2001/XMLSchema" xmlns:xs="http://www.w3.org/2001/XMLSchema" xmlns:p="http://schemas.microsoft.com/office/2006/metadata/properties" xmlns:ns2="7e1d27a6-93a2-4bab-bec5-99b583888a48" xmlns:ns3="e92c1c63-b0fc-4957-bf9a-625bff04a65b" targetNamespace="http://schemas.microsoft.com/office/2006/metadata/properties" ma:root="true" ma:fieldsID="da668f22ec80fe2b3c62f2cb79ff05ea" ns2:_="" ns3:_="">
    <xsd:import namespace="7e1d27a6-93a2-4bab-bec5-99b583888a48"/>
    <xsd:import namespace="e92c1c63-b0fc-4957-bf9a-625bff04a65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_dlc_DocId" minOccurs="0"/>
                <xsd:element ref="ns2:_dlc_DocIdUrl" minOccurs="0"/>
                <xsd:element ref="ns2:_dlc_DocIdPersistId" minOccurs="0"/>
                <xsd:element ref="ns3:MediaLengthInSeconds" minOccurs="0"/>
                <xsd:element ref="ns2:TaxCatchAll" minOccurs="0"/>
                <xsd:element ref="ns3:MediaServiceLocation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d27a6-93a2-4bab-bec5-99b583888a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_dlc_DocId" ma:index="19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3" nillable="true" ma:displayName="Taxonomy Catch All Column" ma:hidden="true" ma:list="{68b9f30a-bd4a-43f4-b660-77e70e0f60fd}" ma:internalName="TaxCatchAll" ma:showField="CatchAllData" ma:web="7e1d27a6-93a2-4bab-bec5-99b583888a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c1c63-b0fc-4957-bf9a-625bff04a6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e1666ed2-9020-47de-bc77-c2e36d7972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" ma:index="29" nillable="true" ma:displayName="Comment" ma:format="Dropdown" ma:internalName="Comm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7214DE-4E30-489D-B807-581D63A1CF87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e92c1c63-b0fc-4957-bf9a-625bff04a65b"/>
    <ds:schemaRef ds:uri="http://purl.org/dc/dcmitype/"/>
    <ds:schemaRef ds:uri="7e1d27a6-93a2-4bab-bec5-99b583888a48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11D8B4B-F004-49DE-82F6-5AEB7B4C56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122090-84D5-472B-9A16-26BB6AB0632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24E7CDF-E22E-4A57-8FA8-B6A45800B3E7}">
  <ds:schemaRefs>
    <ds:schemaRef ds:uri="7e1d27a6-93a2-4bab-bec5-99b583888a48"/>
    <ds:schemaRef ds:uri="e92c1c63-b0fc-4957-bf9a-625bff04a6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3322</TotalTime>
  <Words>707</Words>
  <Application>Microsoft Office PowerPoint</Application>
  <PresentationFormat>Widescreen</PresentationFormat>
  <Paragraphs>118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Calibri</vt:lpstr>
      <vt:lpstr>Century Gothic</vt:lpstr>
      <vt:lpstr>Montserrat</vt:lpstr>
      <vt:lpstr>Montserrat ExtraLight</vt:lpstr>
      <vt:lpstr>Montserrat Light</vt:lpstr>
      <vt:lpstr>Montserrat Medium</vt:lpstr>
      <vt:lpstr>Montserrat SemiBold</vt:lpstr>
      <vt:lpstr>Segoe UI Semibold</vt:lpstr>
      <vt:lpstr>Wingdings</vt:lpstr>
      <vt:lpstr>Office Theme</vt:lpstr>
      <vt:lpstr>1_Office Theme</vt:lpstr>
      <vt:lpstr>2_Office Theme</vt:lpstr>
      <vt:lpstr>3_Office Theme</vt:lpstr>
      <vt:lpstr>Sievo Informational Presentation for GSA Acquisition Policy Federal Advisory Committee.</vt:lpstr>
      <vt:lpstr>Introduction of Sievo</vt:lpstr>
      <vt:lpstr>Accolades</vt:lpstr>
      <vt:lpstr>Sievo has proven delivery capabilities for 150+ large global clients</vt:lpstr>
      <vt:lpstr>THE URGENCY OF MEETING SUSTAINABILITY TARGETS </vt:lpstr>
      <vt:lpstr>"Procurement teams face the daunting task of balancing traditional responsibilities, sustainability targets, and regulatory compliance,  using existing resources."</vt:lpstr>
      <vt:lpstr>Journey to Net Zero </vt:lpstr>
      <vt:lpstr>Combining data from any source the customers need.</vt:lpstr>
      <vt:lpstr>Engaging cross-functional collaboration to speed up progress</vt:lpstr>
      <vt:lpstr>Prioritizing supplier-specific data to follow emission reductions</vt:lpstr>
      <vt:lpstr>Results achieved: </vt:lpstr>
      <vt:lpstr>Ilona Kivimäki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Ilona Kivimäki</dc:creator>
  <cp:lastModifiedBy>MathiasCBustamante</cp:lastModifiedBy>
  <cp:revision>3</cp:revision>
  <dcterms:created xsi:type="dcterms:W3CDTF">2024-02-20T12:34:28Z</dcterms:created>
  <dcterms:modified xsi:type="dcterms:W3CDTF">2024-02-27T13:33:49Z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0x01010054D1ACE1695E45439C3D0CFFBE9101F8</vt:lpwstr>
  </property>
  <property fmtid="{D5CDD505-2E9C-101B-9397-08002B2CF9AE}" pid="3" name="MSIP_Label_ad5f006f-b360-4ddb-9ebb-f82bd937db1a_Enabled">
    <vt:lpwstr>true</vt:lpwstr>
  </property>
  <property fmtid="{D5CDD505-2E9C-101B-9397-08002B2CF9AE}" pid="4" name="MSIP_Label_ad5f006f-b360-4ddb-9ebb-f82bd937db1a_SetDate">
    <vt:lpwstr>2023-02-08T07:13:27Z</vt:lpwstr>
  </property>
  <property fmtid="{D5CDD505-2E9C-101B-9397-08002B2CF9AE}" pid="5" name="MSIP_Label_ad5f006f-b360-4ddb-9ebb-f82bd937db1a_Method">
    <vt:lpwstr>Standard</vt:lpwstr>
  </property>
  <property fmtid="{D5CDD505-2E9C-101B-9397-08002B2CF9AE}" pid="6" name="MSIP_Label_ad5f006f-b360-4ddb-9ebb-f82bd937db1a_Name">
    <vt:lpwstr>Sievo Confidential</vt:lpwstr>
  </property>
  <property fmtid="{D5CDD505-2E9C-101B-9397-08002B2CF9AE}" pid="7" name="MSIP_Label_ad5f006f-b360-4ddb-9ebb-f82bd937db1a_SiteId">
    <vt:lpwstr>af89019c-3178-4ec2-913a-5217a12312e9</vt:lpwstr>
  </property>
  <property fmtid="{D5CDD505-2E9C-101B-9397-08002B2CF9AE}" pid="8" name="MSIP_Label_ad5f006f-b360-4ddb-9ebb-f82bd937db1a_ActionId">
    <vt:lpwstr>6015a158-c320-4600-b0e9-21f690ce0172</vt:lpwstr>
  </property>
  <property fmtid="{D5CDD505-2E9C-101B-9397-08002B2CF9AE}" pid="9" name="MSIP_Label_ad5f006f-b360-4ddb-9ebb-f82bd937db1a_ContentBits">
    <vt:lpwstr>2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Confidential © Sievo</vt:lpwstr>
  </property>
  <property fmtid="{D5CDD505-2E9C-101B-9397-08002B2CF9AE}" pid="12" name="MediaServiceImageTags">
    <vt:lpwstr/>
  </property>
  <property fmtid="{D5CDD505-2E9C-101B-9397-08002B2CF9AE}" pid="13" name="_dlc_DocIdItemGuid">
    <vt:lpwstr>ec2aedb8-f181-4430-af4a-19b90278632c</vt:lpwstr>
  </property>
</Properties>
</file>